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Žabljak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Žablja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050" y="19510"/>
                </a:moveTo>
                <a:lnTo>
                  <a:pt x="34170" y="19770"/>
                </a:lnTo>
                <a:lnTo>
                  <a:pt x="34580" y="19400"/>
                </a:lnTo>
                <a:lnTo>
                  <a:pt x="34890" y="18950"/>
                </a:lnTo>
                <a:lnTo>
                  <a:pt x="35140" y="18470"/>
                </a:lnTo>
                <a:lnTo>
                  <a:pt x="35350" y="18180"/>
                </a:lnTo>
                <a:lnTo>
                  <a:pt x="35500" y="18650"/>
                </a:lnTo>
                <a:lnTo>
                  <a:pt x="36000" y="21140"/>
                </a:lnTo>
                <a:lnTo>
                  <a:pt x="36350" y="22560"/>
                </a:lnTo>
                <a:lnTo>
                  <a:pt x="37300" y="23530"/>
                </a:lnTo>
                <a:lnTo>
                  <a:pt x="38660" y="23500"/>
                </a:lnTo>
                <a:lnTo>
                  <a:pt x="40080" y="23290"/>
                </a:lnTo>
                <a:lnTo>
                  <a:pt x="41850" y="24010"/>
                </a:lnTo>
                <a:lnTo>
                  <a:pt x="43290" y="25080"/>
                </a:lnTo>
                <a:lnTo>
                  <a:pt x="45170" y="26300"/>
                </a:lnTo>
                <a:lnTo>
                  <a:pt x="47120" y="27700"/>
                </a:lnTo>
                <a:lnTo>
                  <a:pt x="48550" y="28960"/>
                </a:lnTo>
                <a:lnTo>
                  <a:pt x="49720" y="30310"/>
                </a:lnTo>
                <a:lnTo>
                  <a:pt x="50660" y="31760"/>
                </a:lnTo>
                <a:lnTo>
                  <a:pt x="50370" y="31930"/>
                </a:lnTo>
                <a:lnTo>
                  <a:pt x="49470" y="32710"/>
                </a:lnTo>
                <a:lnTo>
                  <a:pt x="48230" y="33030"/>
                </a:lnTo>
                <a:lnTo>
                  <a:pt x="47670" y="33580"/>
                </a:lnTo>
                <a:lnTo>
                  <a:pt x="47530" y="34730"/>
                </a:lnTo>
                <a:lnTo>
                  <a:pt x="45120" y="33760"/>
                </a:lnTo>
                <a:lnTo>
                  <a:pt x="44410" y="33400"/>
                </a:lnTo>
                <a:lnTo>
                  <a:pt x="43900" y="32690"/>
                </a:lnTo>
                <a:lnTo>
                  <a:pt x="42790" y="31620"/>
                </a:lnTo>
                <a:lnTo>
                  <a:pt x="41560" y="31620"/>
                </a:lnTo>
                <a:lnTo>
                  <a:pt x="40700" y="31990"/>
                </a:lnTo>
                <a:lnTo>
                  <a:pt x="40170" y="31030"/>
                </a:lnTo>
                <a:lnTo>
                  <a:pt x="39230" y="30140"/>
                </a:lnTo>
                <a:lnTo>
                  <a:pt x="37910" y="30310"/>
                </a:lnTo>
                <a:lnTo>
                  <a:pt x="37070" y="30310"/>
                </a:lnTo>
                <a:lnTo>
                  <a:pt x="36430" y="29600"/>
                </a:lnTo>
                <a:lnTo>
                  <a:pt x="35440" y="29110"/>
                </a:lnTo>
                <a:lnTo>
                  <a:pt x="35450" y="28200"/>
                </a:lnTo>
                <a:lnTo>
                  <a:pt x="34610" y="26740"/>
                </a:lnTo>
                <a:lnTo>
                  <a:pt x="34230" y="25390"/>
                </a:lnTo>
                <a:lnTo>
                  <a:pt x="34170" y="23770"/>
                </a:lnTo>
                <a:lnTo>
                  <a:pt x="34080" y="20620"/>
                </a:lnTo>
                <a:lnTo>
                  <a:pt x="34050" y="19520"/>
                </a:lnTo>
                <a:lnTo>
                  <a:pt x="34050" y="19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