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Šavnik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Šavni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440" y="29110"/>
                </a:moveTo>
                <a:lnTo>
                  <a:pt x="36430" y="29600"/>
                </a:lnTo>
                <a:lnTo>
                  <a:pt x="37070" y="30310"/>
                </a:lnTo>
                <a:lnTo>
                  <a:pt x="37910" y="30310"/>
                </a:lnTo>
                <a:lnTo>
                  <a:pt x="39230" y="30140"/>
                </a:lnTo>
                <a:lnTo>
                  <a:pt x="40170" y="31030"/>
                </a:lnTo>
                <a:lnTo>
                  <a:pt x="40700" y="31990"/>
                </a:lnTo>
                <a:lnTo>
                  <a:pt x="41560" y="31620"/>
                </a:lnTo>
                <a:lnTo>
                  <a:pt x="42790" y="31620"/>
                </a:lnTo>
                <a:lnTo>
                  <a:pt x="43900" y="32690"/>
                </a:lnTo>
                <a:lnTo>
                  <a:pt x="44410" y="33400"/>
                </a:lnTo>
                <a:lnTo>
                  <a:pt x="45120" y="33760"/>
                </a:lnTo>
                <a:lnTo>
                  <a:pt x="47530" y="34730"/>
                </a:lnTo>
                <a:lnTo>
                  <a:pt x="47510" y="34860"/>
                </a:lnTo>
                <a:lnTo>
                  <a:pt x="47930" y="36690"/>
                </a:lnTo>
                <a:lnTo>
                  <a:pt x="49130" y="37720"/>
                </a:lnTo>
                <a:lnTo>
                  <a:pt x="48600" y="38630"/>
                </a:lnTo>
                <a:lnTo>
                  <a:pt x="47980" y="39530"/>
                </a:lnTo>
                <a:lnTo>
                  <a:pt x="45990" y="39460"/>
                </a:lnTo>
                <a:lnTo>
                  <a:pt x="43440" y="39010"/>
                </a:lnTo>
                <a:lnTo>
                  <a:pt x="42770" y="39460"/>
                </a:lnTo>
                <a:lnTo>
                  <a:pt x="42340" y="40240"/>
                </a:lnTo>
                <a:lnTo>
                  <a:pt x="42430" y="41120"/>
                </a:lnTo>
                <a:lnTo>
                  <a:pt x="42680" y="41790"/>
                </a:lnTo>
                <a:lnTo>
                  <a:pt x="40200" y="41460"/>
                </a:lnTo>
                <a:lnTo>
                  <a:pt x="38000" y="40520"/>
                </a:lnTo>
                <a:lnTo>
                  <a:pt x="36740" y="39590"/>
                </a:lnTo>
                <a:lnTo>
                  <a:pt x="34950" y="38390"/>
                </a:lnTo>
                <a:lnTo>
                  <a:pt x="33600" y="37780"/>
                </a:lnTo>
                <a:lnTo>
                  <a:pt x="34000" y="37490"/>
                </a:lnTo>
                <a:lnTo>
                  <a:pt x="33830" y="35300"/>
                </a:lnTo>
                <a:lnTo>
                  <a:pt x="31970" y="34070"/>
                </a:lnTo>
                <a:lnTo>
                  <a:pt x="31740" y="32570"/>
                </a:lnTo>
                <a:lnTo>
                  <a:pt x="32520" y="30360"/>
                </a:lnTo>
                <a:lnTo>
                  <a:pt x="33570" y="29120"/>
                </a:lnTo>
                <a:lnTo>
                  <a:pt x="35030" y="28920"/>
                </a:lnTo>
                <a:lnTo>
                  <a:pt x="35440" y="2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