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Ulcinj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Ulcinj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40" y="81980"/>
                </a:moveTo>
                <a:lnTo>
                  <a:pt x="49140" y="82100"/>
                </a:lnTo>
                <a:lnTo>
                  <a:pt x="49230" y="82610"/>
                </a:lnTo>
                <a:lnTo>
                  <a:pt x="48510" y="84200"/>
                </a:lnTo>
                <a:lnTo>
                  <a:pt x="48320" y="85110"/>
                </a:lnTo>
                <a:lnTo>
                  <a:pt x="48280" y="86160"/>
                </a:lnTo>
                <a:lnTo>
                  <a:pt x="48420" y="87170"/>
                </a:lnTo>
                <a:lnTo>
                  <a:pt x="48780" y="87970"/>
                </a:lnTo>
                <a:lnTo>
                  <a:pt x="48790" y="87980"/>
                </a:lnTo>
                <a:lnTo>
                  <a:pt x="49080" y="88350"/>
                </a:lnTo>
                <a:lnTo>
                  <a:pt x="48870" y="89240"/>
                </a:lnTo>
                <a:lnTo>
                  <a:pt x="48640" y="89440"/>
                </a:lnTo>
                <a:lnTo>
                  <a:pt x="48320" y="89480"/>
                </a:lnTo>
                <a:lnTo>
                  <a:pt x="48110" y="89670"/>
                </a:lnTo>
                <a:lnTo>
                  <a:pt x="48370" y="90900"/>
                </a:lnTo>
                <a:lnTo>
                  <a:pt x="48270" y="91270"/>
                </a:lnTo>
                <a:lnTo>
                  <a:pt x="48120" y="91550"/>
                </a:lnTo>
                <a:lnTo>
                  <a:pt x="48070" y="91810"/>
                </a:lnTo>
                <a:lnTo>
                  <a:pt x="48090" y="92170"/>
                </a:lnTo>
                <a:lnTo>
                  <a:pt x="48070" y="92390"/>
                </a:lnTo>
                <a:lnTo>
                  <a:pt x="48160" y="92600"/>
                </a:lnTo>
                <a:lnTo>
                  <a:pt x="48530" y="92950"/>
                </a:lnTo>
                <a:lnTo>
                  <a:pt x="48840" y="93520"/>
                </a:lnTo>
                <a:lnTo>
                  <a:pt x="48810" y="94900"/>
                </a:lnTo>
                <a:lnTo>
                  <a:pt x="48850" y="95450"/>
                </a:lnTo>
                <a:lnTo>
                  <a:pt x="48130" y="94840"/>
                </a:lnTo>
                <a:lnTo>
                  <a:pt x="46690" y="93220"/>
                </a:lnTo>
                <a:lnTo>
                  <a:pt x="46020" y="92890"/>
                </a:lnTo>
                <a:lnTo>
                  <a:pt x="43140" y="91940"/>
                </a:lnTo>
                <a:lnTo>
                  <a:pt x="42460" y="91500"/>
                </a:lnTo>
                <a:lnTo>
                  <a:pt x="41490" y="91140"/>
                </a:lnTo>
                <a:lnTo>
                  <a:pt x="41170" y="90920"/>
                </a:lnTo>
                <a:lnTo>
                  <a:pt x="40860" y="90390"/>
                </a:lnTo>
                <a:lnTo>
                  <a:pt x="40840" y="90100"/>
                </a:lnTo>
                <a:lnTo>
                  <a:pt x="40890" y="89810"/>
                </a:lnTo>
                <a:lnTo>
                  <a:pt x="40780" y="89280"/>
                </a:lnTo>
                <a:lnTo>
                  <a:pt x="40590" y="89190"/>
                </a:lnTo>
                <a:lnTo>
                  <a:pt x="40190" y="88820"/>
                </a:lnTo>
                <a:lnTo>
                  <a:pt x="39900" y="88420"/>
                </a:lnTo>
                <a:lnTo>
                  <a:pt x="40090" y="88230"/>
                </a:lnTo>
                <a:lnTo>
                  <a:pt x="40120" y="88000"/>
                </a:lnTo>
                <a:lnTo>
                  <a:pt x="40030" y="86590"/>
                </a:lnTo>
                <a:lnTo>
                  <a:pt x="40030" y="86580"/>
                </a:lnTo>
                <a:lnTo>
                  <a:pt x="40270" y="86550"/>
                </a:lnTo>
                <a:lnTo>
                  <a:pt x="43990" y="87030"/>
                </a:lnTo>
                <a:lnTo>
                  <a:pt x="44320" y="85700"/>
                </a:lnTo>
                <a:lnTo>
                  <a:pt x="43210" y="83400"/>
                </a:lnTo>
                <a:lnTo>
                  <a:pt x="42910" y="82240"/>
                </a:lnTo>
                <a:lnTo>
                  <a:pt x="43990" y="82230"/>
                </a:lnTo>
                <a:lnTo>
                  <a:pt x="45400" y="82760"/>
                </a:lnTo>
                <a:lnTo>
                  <a:pt x="46160" y="82930"/>
                </a:lnTo>
                <a:lnTo>
                  <a:pt x="48560" y="82170"/>
                </a:lnTo>
                <a:lnTo>
                  <a:pt x="49040" y="8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