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Tuzi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Tu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640" y="59240"/>
                </a:moveTo>
                <a:lnTo>
                  <a:pt x="57630" y="59270"/>
                </a:lnTo>
                <a:lnTo>
                  <a:pt x="57140" y="59830"/>
                </a:lnTo>
                <a:lnTo>
                  <a:pt x="56580" y="60150"/>
                </a:lnTo>
                <a:lnTo>
                  <a:pt x="56110" y="60560"/>
                </a:lnTo>
                <a:lnTo>
                  <a:pt x="55890" y="61370"/>
                </a:lnTo>
                <a:lnTo>
                  <a:pt x="55410" y="62370"/>
                </a:lnTo>
                <a:lnTo>
                  <a:pt x="54860" y="63260"/>
                </a:lnTo>
                <a:lnTo>
                  <a:pt x="54220" y="64010"/>
                </a:lnTo>
                <a:lnTo>
                  <a:pt x="53440" y="64520"/>
                </a:lnTo>
                <a:lnTo>
                  <a:pt x="52920" y="65400"/>
                </a:lnTo>
                <a:lnTo>
                  <a:pt x="50900" y="67740"/>
                </a:lnTo>
                <a:lnTo>
                  <a:pt x="50700" y="68050"/>
                </a:lnTo>
                <a:lnTo>
                  <a:pt x="50330" y="68920"/>
                </a:lnTo>
                <a:lnTo>
                  <a:pt x="50250" y="69310"/>
                </a:lnTo>
                <a:lnTo>
                  <a:pt x="50270" y="70040"/>
                </a:lnTo>
                <a:lnTo>
                  <a:pt x="50240" y="70310"/>
                </a:lnTo>
                <a:lnTo>
                  <a:pt x="46780" y="75710"/>
                </a:lnTo>
                <a:lnTo>
                  <a:pt x="46790" y="75360"/>
                </a:lnTo>
                <a:lnTo>
                  <a:pt x="46790" y="75280"/>
                </a:lnTo>
                <a:lnTo>
                  <a:pt x="46510" y="73360"/>
                </a:lnTo>
                <a:lnTo>
                  <a:pt x="46390" y="73020"/>
                </a:lnTo>
                <a:lnTo>
                  <a:pt x="46260" y="72690"/>
                </a:lnTo>
                <a:lnTo>
                  <a:pt x="46260" y="72440"/>
                </a:lnTo>
                <a:lnTo>
                  <a:pt x="46230" y="72100"/>
                </a:lnTo>
                <a:lnTo>
                  <a:pt x="45950" y="71940"/>
                </a:lnTo>
                <a:lnTo>
                  <a:pt x="45580" y="71680"/>
                </a:lnTo>
                <a:lnTo>
                  <a:pt x="45680" y="71270"/>
                </a:lnTo>
                <a:lnTo>
                  <a:pt x="45710" y="70810"/>
                </a:lnTo>
                <a:lnTo>
                  <a:pt x="45680" y="70350"/>
                </a:lnTo>
                <a:lnTo>
                  <a:pt x="45610" y="70050"/>
                </a:lnTo>
                <a:lnTo>
                  <a:pt x="45520" y="69800"/>
                </a:lnTo>
                <a:lnTo>
                  <a:pt x="45370" y="69680"/>
                </a:lnTo>
                <a:lnTo>
                  <a:pt x="45370" y="69260"/>
                </a:lnTo>
                <a:lnTo>
                  <a:pt x="45430" y="69010"/>
                </a:lnTo>
                <a:lnTo>
                  <a:pt x="45400" y="68720"/>
                </a:lnTo>
                <a:lnTo>
                  <a:pt x="45430" y="68300"/>
                </a:lnTo>
                <a:lnTo>
                  <a:pt x="45430" y="68050"/>
                </a:lnTo>
                <a:lnTo>
                  <a:pt x="45430" y="67500"/>
                </a:lnTo>
                <a:lnTo>
                  <a:pt x="45490" y="67000"/>
                </a:lnTo>
                <a:lnTo>
                  <a:pt x="45740" y="66330"/>
                </a:lnTo>
                <a:lnTo>
                  <a:pt x="45830" y="66080"/>
                </a:lnTo>
                <a:lnTo>
                  <a:pt x="46330" y="65620"/>
                </a:lnTo>
                <a:lnTo>
                  <a:pt x="46570" y="65580"/>
                </a:lnTo>
                <a:lnTo>
                  <a:pt x="46730" y="65410"/>
                </a:lnTo>
                <a:lnTo>
                  <a:pt x="46510" y="65120"/>
                </a:lnTo>
                <a:lnTo>
                  <a:pt x="46730" y="64910"/>
                </a:lnTo>
                <a:lnTo>
                  <a:pt x="46820" y="64870"/>
                </a:lnTo>
                <a:lnTo>
                  <a:pt x="47350" y="64740"/>
                </a:lnTo>
                <a:lnTo>
                  <a:pt x="47870" y="64870"/>
                </a:lnTo>
                <a:lnTo>
                  <a:pt x="48240" y="64950"/>
                </a:lnTo>
                <a:lnTo>
                  <a:pt x="48740" y="65160"/>
                </a:lnTo>
                <a:lnTo>
                  <a:pt x="49510" y="65200"/>
                </a:lnTo>
                <a:lnTo>
                  <a:pt x="49850" y="65120"/>
                </a:lnTo>
                <a:lnTo>
                  <a:pt x="49940" y="64820"/>
                </a:lnTo>
                <a:lnTo>
                  <a:pt x="49940" y="64610"/>
                </a:lnTo>
                <a:lnTo>
                  <a:pt x="49850" y="64360"/>
                </a:lnTo>
                <a:lnTo>
                  <a:pt x="49570" y="64200"/>
                </a:lnTo>
                <a:lnTo>
                  <a:pt x="49390" y="63900"/>
                </a:lnTo>
                <a:lnTo>
                  <a:pt x="49110" y="63520"/>
                </a:lnTo>
                <a:lnTo>
                  <a:pt x="49360" y="63360"/>
                </a:lnTo>
                <a:lnTo>
                  <a:pt x="49730" y="63320"/>
                </a:lnTo>
                <a:lnTo>
                  <a:pt x="49850" y="62940"/>
                </a:lnTo>
                <a:lnTo>
                  <a:pt x="50160" y="62770"/>
                </a:lnTo>
                <a:lnTo>
                  <a:pt x="50280" y="62440"/>
                </a:lnTo>
                <a:lnTo>
                  <a:pt x="50810" y="62180"/>
                </a:lnTo>
                <a:lnTo>
                  <a:pt x="50810" y="62350"/>
                </a:lnTo>
                <a:lnTo>
                  <a:pt x="50750" y="62640"/>
                </a:lnTo>
                <a:lnTo>
                  <a:pt x="51180" y="62810"/>
                </a:lnTo>
                <a:lnTo>
                  <a:pt x="51740" y="63020"/>
                </a:lnTo>
                <a:lnTo>
                  <a:pt x="52660" y="62940"/>
                </a:lnTo>
                <a:lnTo>
                  <a:pt x="53250" y="62900"/>
                </a:lnTo>
                <a:lnTo>
                  <a:pt x="53840" y="62640"/>
                </a:lnTo>
                <a:lnTo>
                  <a:pt x="54180" y="62440"/>
                </a:lnTo>
                <a:lnTo>
                  <a:pt x="54770" y="62020"/>
                </a:lnTo>
                <a:lnTo>
                  <a:pt x="55140" y="61680"/>
                </a:lnTo>
                <a:lnTo>
                  <a:pt x="55480" y="61140"/>
                </a:lnTo>
                <a:lnTo>
                  <a:pt x="55570" y="60720"/>
                </a:lnTo>
                <a:lnTo>
                  <a:pt x="55750" y="60170"/>
                </a:lnTo>
                <a:lnTo>
                  <a:pt x="55970" y="59750"/>
                </a:lnTo>
                <a:lnTo>
                  <a:pt x="56160" y="59540"/>
                </a:lnTo>
                <a:lnTo>
                  <a:pt x="56530" y="58910"/>
                </a:lnTo>
                <a:lnTo>
                  <a:pt x="56680" y="58740"/>
                </a:lnTo>
                <a:lnTo>
                  <a:pt x="57580" y="59210"/>
                </a:lnTo>
                <a:lnTo>
                  <a:pt x="57640" y="59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