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Tivat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Tiv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010" y="67080"/>
                </a:moveTo>
                <a:lnTo>
                  <a:pt x="21070" y="67070"/>
                </a:lnTo>
                <a:lnTo>
                  <a:pt x="20790" y="66300"/>
                </a:lnTo>
                <a:lnTo>
                  <a:pt x="20470" y="65380"/>
                </a:lnTo>
                <a:lnTo>
                  <a:pt x="20930" y="65530"/>
                </a:lnTo>
                <a:lnTo>
                  <a:pt x="22070" y="66150"/>
                </a:lnTo>
                <a:lnTo>
                  <a:pt x="22660" y="66740"/>
                </a:lnTo>
                <a:lnTo>
                  <a:pt x="22960" y="65910"/>
                </a:lnTo>
                <a:lnTo>
                  <a:pt x="22900" y="65240"/>
                </a:lnTo>
                <a:lnTo>
                  <a:pt x="22010" y="63220"/>
                </a:lnTo>
                <a:lnTo>
                  <a:pt x="21980" y="62730"/>
                </a:lnTo>
                <a:lnTo>
                  <a:pt x="22080" y="62260"/>
                </a:lnTo>
                <a:lnTo>
                  <a:pt x="22080" y="62270"/>
                </a:lnTo>
                <a:lnTo>
                  <a:pt x="23010" y="63000"/>
                </a:lnTo>
                <a:lnTo>
                  <a:pt x="24010" y="64860"/>
                </a:lnTo>
                <a:lnTo>
                  <a:pt x="23220" y="67590"/>
                </a:lnTo>
                <a:lnTo>
                  <a:pt x="22400" y="68620"/>
                </a:lnTo>
                <a:lnTo>
                  <a:pt x="22390" y="68620"/>
                </a:lnTo>
                <a:lnTo>
                  <a:pt x="22390" y="68530"/>
                </a:lnTo>
                <a:lnTo>
                  <a:pt x="22480" y="67760"/>
                </a:lnTo>
                <a:lnTo>
                  <a:pt x="21790" y="67110"/>
                </a:lnTo>
                <a:lnTo>
                  <a:pt x="2101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