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Rožaje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Roža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020" y="46730"/>
                </a:moveTo>
                <a:lnTo>
                  <a:pt x="75740" y="45490"/>
                </a:lnTo>
                <a:lnTo>
                  <a:pt x="76080" y="42910"/>
                </a:lnTo>
                <a:lnTo>
                  <a:pt x="76790" y="41920"/>
                </a:lnTo>
                <a:lnTo>
                  <a:pt x="76840" y="41690"/>
                </a:lnTo>
                <a:lnTo>
                  <a:pt x="77150" y="40470"/>
                </a:lnTo>
                <a:lnTo>
                  <a:pt x="77510" y="39420"/>
                </a:lnTo>
                <a:lnTo>
                  <a:pt x="78140" y="38280"/>
                </a:lnTo>
                <a:lnTo>
                  <a:pt x="78960" y="35620"/>
                </a:lnTo>
                <a:lnTo>
                  <a:pt x="79410" y="35770"/>
                </a:lnTo>
                <a:lnTo>
                  <a:pt x="81530" y="35980"/>
                </a:lnTo>
                <a:lnTo>
                  <a:pt x="82660" y="36470"/>
                </a:lnTo>
                <a:lnTo>
                  <a:pt x="84720" y="37970"/>
                </a:lnTo>
                <a:lnTo>
                  <a:pt x="87140" y="39200"/>
                </a:lnTo>
                <a:lnTo>
                  <a:pt x="87800" y="40060"/>
                </a:lnTo>
                <a:lnTo>
                  <a:pt x="87860" y="41400"/>
                </a:lnTo>
                <a:lnTo>
                  <a:pt x="87490" y="43380"/>
                </a:lnTo>
                <a:lnTo>
                  <a:pt x="87470" y="43480"/>
                </a:lnTo>
                <a:lnTo>
                  <a:pt x="87120" y="43540"/>
                </a:lnTo>
                <a:lnTo>
                  <a:pt x="86830" y="43590"/>
                </a:lnTo>
                <a:lnTo>
                  <a:pt x="86440" y="43650"/>
                </a:lnTo>
                <a:lnTo>
                  <a:pt x="84770" y="43940"/>
                </a:lnTo>
                <a:lnTo>
                  <a:pt x="84280" y="44020"/>
                </a:lnTo>
                <a:lnTo>
                  <a:pt x="82770" y="44590"/>
                </a:lnTo>
                <a:lnTo>
                  <a:pt x="82440" y="44800"/>
                </a:lnTo>
                <a:lnTo>
                  <a:pt x="82110" y="45400"/>
                </a:lnTo>
                <a:lnTo>
                  <a:pt x="82070" y="45910"/>
                </a:lnTo>
                <a:lnTo>
                  <a:pt x="82080" y="45950"/>
                </a:lnTo>
                <a:lnTo>
                  <a:pt x="82140" y="46400"/>
                </a:lnTo>
                <a:lnTo>
                  <a:pt x="82070" y="46920"/>
                </a:lnTo>
                <a:lnTo>
                  <a:pt x="81430" y="47650"/>
                </a:lnTo>
                <a:lnTo>
                  <a:pt x="81260" y="47600"/>
                </a:lnTo>
                <a:lnTo>
                  <a:pt x="80610" y="47430"/>
                </a:lnTo>
                <a:lnTo>
                  <a:pt x="80350" y="47080"/>
                </a:lnTo>
                <a:lnTo>
                  <a:pt x="79320" y="47080"/>
                </a:lnTo>
                <a:lnTo>
                  <a:pt x="78820" y="47080"/>
                </a:lnTo>
                <a:lnTo>
                  <a:pt x="78280" y="46750"/>
                </a:lnTo>
                <a:lnTo>
                  <a:pt x="78160" y="46720"/>
                </a:lnTo>
                <a:lnTo>
                  <a:pt x="77530" y="46550"/>
                </a:lnTo>
                <a:lnTo>
                  <a:pt x="76870" y="46380"/>
                </a:lnTo>
                <a:lnTo>
                  <a:pt x="76430" y="46590"/>
                </a:lnTo>
                <a:lnTo>
                  <a:pt x="76260" y="46730"/>
                </a:lnTo>
                <a:lnTo>
                  <a:pt x="76020" y="4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