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Podgorica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Montenegro • State Map | Fully Editable Vector Shape</a:t>
            </a:r>
          </a:p>
        </p:txBody>
      </p:sp>
      <p:sp>
        <p:nvSpPr>
          <p:cNvPr id="101" name="Podgor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80" y="75710"/>
                </a:moveTo>
                <a:lnTo>
                  <a:pt x="46460" y="76210"/>
                </a:lnTo>
                <a:lnTo>
                  <a:pt x="45630" y="77120"/>
                </a:lnTo>
                <a:lnTo>
                  <a:pt x="45170" y="76800"/>
                </a:lnTo>
                <a:lnTo>
                  <a:pt x="43900" y="75200"/>
                </a:lnTo>
                <a:lnTo>
                  <a:pt x="43070" y="74570"/>
                </a:lnTo>
                <a:lnTo>
                  <a:pt x="41900" y="74380"/>
                </a:lnTo>
                <a:lnTo>
                  <a:pt x="40700" y="73950"/>
                </a:lnTo>
                <a:lnTo>
                  <a:pt x="39820" y="73440"/>
                </a:lnTo>
                <a:lnTo>
                  <a:pt x="39170" y="72470"/>
                </a:lnTo>
                <a:lnTo>
                  <a:pt x="38780" y="71680"/>
                </a:lnTo>
                <a:lnTo>
                  <a:pt x="39790" y="69800"/>
                </a:lnTo>
                <a:lnTo>
                  <a:pt x="40080" y="67920"/>
                </a:lnTo>
                <a:lnTo>
                  <a:pt x="38920" y="66680"/>
                </a:lnTo>
                <a:lnTo>
                  <a:pt x="37560" y="65450"/>
                </a:lnTo>
                <a:lnTo>
                  <a:pt x="36660" y="64460"/>
                </a:lnTo>
                <a:lnTo>
                  <a:pt x="35830" y="63560"/>
                </a:lnTo>
                <a:lnTo>
                  <a:pt x="34350" y="62530"/>
                </a:lnTo>
                <a:lnTo>
                  <a:pt x="32870" y="61330"/>
                </a:lnTo>
                <a:lnTo>
                  <a:pt x="32730" y="60780"/>
                </a:lnTo>
                <a:lnTo>
                  <a:pt x="33300" y="60500"/>
                </a:lnTo>
                <a:lnTo>
                  <a:pt x="33880" y="60680"/>
                </a:lnTo>
                <a:lnTo>
                  <a:pt x="34700" y="60940"/>
                </a:lnTo>
                <a:lnTo>
                  <a:pt x="36090" y="61560"/>
                </a:lnTo>
                <a:lnTo>
                  <a:pt x="37370" y="61710"/>
                </a:lnTo>
                <a:lnTo>
                  <a:pt x="40340" y="61680"/>
                </a:lnTo>
                <a:lnTo>
                  <a:pt x="42300" y="61690"/>
                </a:lnTo>
                <a:lnTo>
                  <a:pt x="42430" y="61440"/>
                </a:lnTo>
                <a:lnTo>
                  <a:pt x="42680" y="60090"/>
                </a:lnTo>
                <a:lnTo>
                  <a:pt x="42860" y="58380"/>
                </a:lnTo>
                <a:lnTo>
                  <a:pt x="43150" y="57230"/>
                </a:lnTo>
                <a:lnTo>
                  <a:pt x="43640" y="56610"/>
                </a:lnTo>
                <a:lnTo>
                  <a:pt x="44370" y="55810"/>
                </a:lnTo>
                <a:lnTo>
                  <a:pt x="44770" y="54480"/>
                </a:lnTo>
                <a:lnTo>
                  <a:pt x="44700" y="53410"/>
                </a:lnTo>
                <a:lnTo>
                  <a:pt x="45730" y="52240"/>
                </a:lnTo>
                <a:lnTo>
                  <a:pt x="46320" y="51560"/>
                </a:lnTo>
                <a:lnTo>
                  <a:pt x="46680" y="51810"/>
                </a:lnTo>
                <a:lnTo>
                  <a:pt x="48860" y="52360"/>
                </a:lnTo>
                <a:lnTo>
                  <a:pt x="50530" y="52090"/>
                </a:lnTo>
                <a:lnTo>
                  <a:pt x="52070" y="51650"/>
                </a:lnTo>
                <a:lnTo>
                  <a:pt x="53060" y="50980"/>
                </a:lnTo>
                <a:lnTo>
                  <a:pt x="53980" y="49880"/>
                </a:lnTo>
                <a:lnTo>
                  <a:pt x="54110" y="48830"/>
                </a:lnTo>
                <a:lnTo>
                  <a:pt x="55540" y="48220"/>
                </a:lnTo>
                <a:lnTo>
                  <a:pt x="57020" y="48380"/>
                </a:lnTo>
                <a:lnTo>
                  <a:pt x="57200" y="49520"/>
                </a:lnTo>
                <a:lnTo>
                  <a:pt x="57480" y="50660"/>
                </a:lnTo>
                <a:lnTo>
                  <a:pt x="58410" y="51180"/>
                </a:lnTo>
                <a:lnTo>
                  <a:pt x="59210" y="52190"/>
                </a:lnTo>
                <a:lnTo>
                  <a:pt x="60260" y="53510"/>
                </a:lnTo>
                <a:lnTo>
                  <a:pt x="60380" y="53800"/>
                </a:lnTo>
                <a:lnTo>
                  <a:pt x="60390" y="53820"/>
                </a:lnTo>
                <a:lnTo>
                  <a:pt x="59990" y="54180"/>
                </a:lnTo>
                <a:lnTo>
                  <a:pt x="58960" y="55410"/>
                </a:lnTo>
                <a:lnTo>
                  <a:pt x="58300" y="56490"/>
                </a:lnTo>
                <a:lnTo>
                  <a:pt x="58070" y="57220"/>
                </a:lnTo>
                <a:lnTo>
                  <a:pt x="57850" y="58630"/>
                </a:lnTo>
                <a:lnTo>
                  <a:pt x="57640" y="59240"/>
                </a:lnTo>
                <a:lnTo>
                  <a:pt x="57580" y="59210"/>
                </a:lnTo>
                <a:lnTo>
                  <a:pt x="56680" y="58740"/>
                </a:lnTo>
                <a:lnTo>
                  <a:pt x="56530" y="58910"/>
                </a:lnTo>
                <a:lnTo>
                  <a:pt x="56160" y="59540"/>
                </a:lnTo>
                <a:lnTo>
                  <a:pt x="55970" y="59750"/>
                </a:lnTo>
                <a:lnTo>
                  <a:pt x="55750" y="60170"/>
                </a:lnTo>
                <a:lnTo>
                  <a:pt x="55570" y="60720"/>
                </a:lnTo>
                <a:lnTo>
                  <a:pt x="55480" y="61140"/>
                </a:lnTo>
                <a:lnTo>
                  <a:pt x="55140" y="61680"/>
                </a:lnTo>
                <a:lnTo>
                  <a:pt x="54770" y="62020"/>
                </a:lnTo>
                <a:lnTo>
                  <a:pt x="54180" y="62440"/>
                </a:lnTo>
                <a:lnTo>
                  <a:pt x="53840" y="62640"/>
                </a:lnTo>
                <a:lnTo>
                  <a:pt x="53250" y="62900"/>
                </a:lnTo>
                <a:lnTo>
                  <a:pt x="52660" y="62940"/>
                </a:lnTo>
                <a:lnTo>
                  <a:pt x="51740" y="63020"/>
                </a:lnTo>
                <a:lnTo>
                  <a:pt x="51180" y="62810"/>
                </a:lnTo>
                <a:lnTo>
                  <a:pt x="50750" y="62640"/>
                </a:lnTo>
                <a:lnTo>
                  <a:pt x="50810" y="62350"/>
                </a:lnTo>
                <a:lnTo>
                  <a:pt x="50810" y="62180"/>
                </a:lnTo>
                <a:lnTo>
                  <a:pt x="50280" y="62440"/>
                </a:lnTo>
                <a:lnTo>
                  <a:pt x="50160" y="62770"/>
                </a:lnTo>
                <a:lnTo>
                  <a:pt x="49850" y="62940"/>
                </a:lnTo>
                <a:lnTo>
                  <a:pt x="49730" y="63320"/>
                </a:lnTo>
                <a:lnTo>
                  <a:pt x="49360" y="63360"/>
                </a:lnTo>
                <a:lnTo>
                  <a:pt x="49110" y="63520"/>
                </a:lnTo>
                <a:lnTo>
                  <a:pt x="49390" y="63900"/>
                </a:lnTo>
                <a:lnTo>
                  <a:pt x="49570" y="64200"/>
                </a:lnTo>
                <a:lnTo>
                  <a:pt x="49850" y="64360"/>
                </a:lnTo>
                <a:lnTo>
                  <a:pt x="49940" y="64610"/>
                </a:lnTo>
                <a:lnTo>
                  <a:pt x="49940" y="64820"/>
                </a:lnTo>
                <a:lnTo>
                  <a:pt x="49850" y="65120"/>
                </a:lnTo>
                <a:lnTo>
                  <a:pt x="49510" y="65200"/>
                </a:lnTo>
                <a:lnTo>
                  <a:pt x="48740" y="65160"/>
                </a:lnTo>
                <a:lnTo>
                  <a:pt x="48240" y="64950"/>
                </a:lnTo>
                <a:lnTo>
                  <a:pt x="47870" y="64870"/>
                </a:lnTo>
                <a:lnTo>
                  <a:pt x="47350" y="64740"/>
                </a:lnTo>
                <a:lnTo>
                  <a:pt x="46820" y="64870"/>
                </a:lnTo>
                <a:lnTo>
                  <a:pt x="46730" y="64910"/>
                </a:lnTo>
                <a:lnTo>
                  <a:pt x="46510" y="65120"/>
                </a:lnTo>
                <a:lnTo>
                  <a:pt x="46730" y="65410"/>
                </a:lnTo>
                <a:lnTo>
                  <a:pt x="46570" y="65580"/>
                </a:lnTo>
                <a:lnTo>
                  <a:pt x="46330" y="65620"/>
                </a:lnTo>
                <a:lnTo>
                  <a:pt x="45830" y="66080"/>
                </a:lnTo>
                <a:lnTo>
                  <a:pt x="45740" y="66330"/>
                </a:lnTo>
                <a:lnTo>
                  <a:pt x="45490" y="67000"/>
                </a:lnTo>
                <a:lnTo>
                  <a:pt x="45430" y="67500"/>
                </a:lnTo>
                <a:lnTo>
                  <a:pt x="45430" y="68050"/>
                </a:lnTo>
                <a:lnTo>
                  <a:pt x="45430" y="68300"/>
                </a:lnTo>
                <a:lnTo>
                  <a:pt x="45400" y="68720"/>
                </a:lnTo>
                <a:lnTo>
                  <a:pt x="45430" y="69010"/>
                </a:lnTo>
                <a:lnTo>
                  <a:pt x="45370" y="69260"/>
                </a:lnTo>
                <a:lnTo>
                  <a:pt x="45370" y="69680"/>
                </a:lnTo>
                <a:lnTo>
                  <a:pt x="45520" y="69800"/>
                </a:lnTo>
                <a:lnTo>
                  <a:pt x="45610" y="70050"/>
                </a:lnTo>
                <a:lnTo>
                  <a:pt x="45680" y="70350"/>
                </a:lnTo>
                <a:lnTo>
                  <a:pt x="45710" y="70810"/>
                </a:lnTo>
                <a:lnTo>
                  <a:pt x="45680" y="71270"/>
                </a:lnTo>
                <a:lnTo>
                  <a:pt x="45580" y="71680"/>
                </a:lnTo>
                <a:lnTo>
                  <a:pt x="45950" y="71940"/>
                </a:lnTo>
                <a:lnTo>
                  <a:pt x="46230" y="72100"/>
                </a:lnTo>
                <a:lnTo>
                  <a:pt x="46260" y="72440"/>
                </a:lnTo>
                <a:lnTo>
                  <a:pt x="46260" y="72690"/>
                </a:lnTo>
                <a:lnTo>
                  <a:pt x="46390" y="73020"/>
                </a:lnTo>
                <a:lnTo>
                  <a:pt x="46510" y="73360"/>
                </a:lnTo>
                <a:lnTo>
                  <a:pt x="46790" y="75280"/>
                </a:lnTo>
                <a:lnTo>
                  <a:pt x="46790" y="75360"/>
                </a:lnTo>
                <a:lnTo>
                  <a:pt x="46780" y="7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