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Plužine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Pluž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530" y="27480"/>
                </a:moveTo>
                <a:lnTo>
                  <a:pt x="19850" y="25840"/>
                </a:lnTo>
                <a:lnTo>
                  <a:pt x="20490" y="24470"/>
                </a:lnTo>
                <a:lnTo>
                  <a:pt x="22190" y="22080"/>
                </a:lnTo>
                <a:lnTo>
                  <a:pt x="21240" y="21610"/>
                </a:lnTo>
                <a:lnTo>
                  <a:pt x="21840" y="20730"/>
                </a:lnTo>
                <a:lnTo>
                  <a:pt x="26860" y="17020"/>
                </a:lnTo>
                <a:lnTo>
                  <a:pt x="27900" y="16690"/>
                </a:lnTo>
                <a:lnTo>
                  <a:pt x="27780" y="16470"/>
                </a:lnTo>
                <a:lnTo>
                  <a:pt x="27550" y="15970"/>
                </a:lnTo>
                <a:lnTo>
                  <a:pt x="27420" y="15750"/>
                </a:lnTo>
                <a:lnTo>
                  <a:pt x="28140" y="15400"/>
                </a:lnTo>
                <a:lnTo>
                  <a:pt x="30490" y="15180"/>
                </a:lnTo>
                <a:lnTo>
                  <a:pt x="31450" y="15460"/>
                </a:lnTo>
                <a:lnTo>
                  <a:pt x="32500" y="16200"/>
                </a:lnTo>
                <a:lnTo>
                  <a:pt x="32780" y="16590"/>
                </a:lnTo>
                <a:lnTo>
                  <a:pt x="32810" y="16960"/>
                </a:lnTo>
                <a:lnTo>
                  <a:pt x="32770" y="17350"/>
                </a:lnTo>
                <a:lnTo>
                  <a:pt x="32870" y="17810"/>
                </a:lnTo>
                <a:lnTo>
                  <a:pt x="33220" y="18410"/>
                </a:lnTo>
                <a:lnTo>
                  <a:pt x="34030" y="19460"/>
                </a:lnTo>
                <a:lnTo>
                  <a:pt x="34050" y="19510"/>
                </a:lnTo>
                <a:lnTo>
                  <a:pt x="34050" y="19520"/>
                </a:lnTo>
                <a:lnTo>
                  <a:pt x="34080" y="20620"/>
                </a:lnTo>
                <a:lnTo>
                  <a:pt x="34170" y="23770"/>
                </a:lnTo>
                <a:lnTo>
                  <a:pt x="34230" y="25390"/>
                </a:lnTo>
                <a:lnTo>
                  <a:pt x="34610" y="26740"/>
                </a:lnTo>
                <a:lnTo>
                  <a:pt x="35450" y="28200"/>
                </a:lnTo>
                <a:lnTo>
                  <a:pt x="35440" y="29110"/>
                </a:lnTo>
                <a:lnTo>
                  <a:pt x="35030" y="28920"/>
                </a:lnTo>
                <a:lnTo>
                  <a:pt x="33570" y="29120"/>
                </a:lnTo>
                <a:lnTo>
                  <a:pt x="32520" y="30360"/>
                </a:lnTo>
                <a:lnTo>
                  <a:pt x="31740" y="32570"/>
                </a:lnTo>
                <a:lnTo>
                  <a:pt x="31970" y="34070"/>
                </a:lnTo>
                <a:lnTo>
                  <a:pt x="33830" y="35300"/>
                </a:lnTo>
                <a:lnTo>
                  <a:pt x="34000" y="37490"/>
                </a:lnTo>
                <a:lnTo>
                  <a:pt x="33600" y="37780"/>
                </a:lnTo>
                <a:lnTo>
                  <a:pt x="32850" y="37440"/>
                </a:lnTo>
                <a:lnTo>
                  <a:pt x="30610" y="37200"/>
                </a:lnTo>
                <a:lnTo>
                  <a:pt x="28560" y="36610"/>
                </a:lnTo>
                <a:lnTo>
                  <a:pt x="27220" y="35300"/>
                </a:lnTo>
                <a:lnTo>
                  <a:pt x="25970" y="33110"/>
                </a:lnTo>
                <a:lnTo>
                  <a:pt x="25050" y="30550"/>
                </a:lnTo>
                <a:lnTo>
                  <a:pt x="24120" y="29060"/>
                </a:lnTo>
                <a:lnTo>
                  <a:pt x="22790" y="28290"/>
                </a:lnTo>
                <a:lnTo>
                  <a:pt x="20240" y="27650"/>
                </a:lnTo>
                <a:lnTo>
                  <a:pt x="19530" y="27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