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Pljevlja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Pljevl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350" y="18180"/>
                </a:moveTo>
                <a:lnTo>
                  <a:pt x="35440" y="18060"/>
                </a:lnTo>
                <a:lnTo>
                  <a:pt x="35890" y="17810"/>
                </a:lnTo>
                <a:lnTo>
                  <a:pt x="36930" y="17760"/>
                </a:lnTo>
                <a:lnTo>
                  <a:pt x="37210" y="17510"/>
                </a:lnTo>
                <a:lnTo>
                  <a:pt x="36020" y="15250"/>
                </a:lnTo>
                <a:lnTo>
                  <a:pt x="34850" y="11980"/>
                </a:lnTo>
                <a:lnTo>
                  <a:pt x="33490" y="10170"/>
                </a:lnTo>
                <a:lnTo>
                  <a:pt x="33210" y="9970"/>
                </a:lnTo>
                <a:lnTo>
                  <a:pt x="32350" y="10190"/>
                </a:lnTo>
                <a:lnTo>
                  <a:pt x="32350" y="9910"/>
                </a:lnTo>
                <a:lnTo>
                  <a:pt x="32520" y="9470"/>
                </a:lnTo>
                <a:lnTo>
                  <a:pt x="32540" y="9110"/>
                </a:lnTo>
                <a:lnTo>
                  <a:pt x="32020" y="8290"/>
                </a:lnTo>
                <a:lnTo>
                  <a:pt x="31730" y="8110"/>
                </a:lnTo>
                <a:lnTo>
                  <a:pt x="31120" y="7940"/>
                </a:lnTo>
                <a:lnTo>
                  <a:pt x="30750" y="7660"/>
                </a:lnTo>
                <a:lnTo>
                  <a:pt x="30720" y="7200"/>
                </a:lnTo>
                <a:lnTo>
                  <a:pt x="30960" y="6750"/>
                </a:lnTo>
                <a:lnTo>
                  <a:pt x="31330" y="6480"/>
                </a:lnTo>
                <a:lnTo>
                  <a:pt x="32060" y="6120"/>
                </a:lnTo>
                <a:lnTo>
                  <a:pt x="32990" y="5070"/>
                </a:lnTo>
                <a:lnTo>
                  <a:pt x="33580" y="4640"/>
                </a:lnTo>
                <a:lnTo>
                  <a:pt x="34470" y="4550"/>
                </a:lnTo>
                <a:lnTo>
                  <a:pt x="35020" y="5090"/>
                </a:lnTo>
                <a:lnTo>
                  <a:pt x="35450" y="5900"/>
                </a:lnTo>
                <a:lnTo>
                  <a:pt x="35970" y="6550"/>
                </a:lnTo>
                <a:lnTo>
                  <a:pt x="36630" y="6780"/>
                </a:lnTo>
                <a:lnTo>
                  <a:pt x="37470" y="6750"/>
                </a:lnTo>
                <a:lnTo>
                  <a:pt x="38250" y="6450"/>
                </a:lnTo>
                <a:lnTo>
                  <a:pt x="39300" y="5190"/>
                </a:lnTo>
                <a:lnTo>
                  <a:pt x="40280" y="5070"/>
                </a:lnTo>
                <a:lnTo>
                  <a:pt x="42160" y="5370"/>
                </a:lnTo>
                <a:lnTo>
                  <a:pt x="41370" y="6620"/>
                </a:lnTo>
                <a:lnTo>
                  <a:pt x="41390" y="8190"/>
                </a:lnTo>
                <a:lnTo>
                  <a:pt x="42040" y="9620"/>
                </a:lnTo>
                <a:lnTo>
                  <a:pt x="43070" y="10500"/>
                </a:lnTo>
                <a:lnTo>
                  <a:pt x="48470" y="12950"/>
                </a:lnTo>
                <a:lnTo>
                  <a:pt x="49130" y="13430"/>
                </a:lnTo>
                <a:lnTo>
                  <a:pt x="50780" y="15910"/>
                </a:lnTo>
                <a:lnTo>
                  <a:pt x="53100" y="18360"/>
                </a:lnTo>
                <a:lnTo>
                  <a:pt x="53580" y="19070"/>
                </a:lnTo>
                <a:lnTo>
                  <a:pt x="54250" y="20590"/>
                </a:lnTo>
                <a:lnTo>
                  <a:pt x="54650" y="21200"/>
                </a:lnTo>
                <a:lnTo>
                  <a:pt x="56050" y="22390"/>
                </a:lnTo>
                <a:lnTo>
                  <a:pt x="55630" y="23890"/>
                </a:lnTo>
                <a:lnTo>
                  <a:pt x="55520" y="25280"/>
                </a:lnTo>
                <a:lnTo>
                  <a:pt x="55280" y="26510"/>
                </a:lnTo>
                <a:lnTo>
                  <a:pt x="54850" y="27440"/>
                </a:lnTo>
                <a:lnTo>
                  <a:pt x="54150" y="28290"/>
                </a:lnTo>
                <a:lnTo>
                  <a:pt x="53080" y="28960"/>
                </a:lnTo>
                <a:lnTo>
                  <a:pt x="52590" y="30430"/>
                </a:lnTo>
                <a:lnTo>
                  <a:pt x="52570" y="31520"/>
                </a:lnTo>
                <a:lnTo>
                  <a:pt x="51230" y="31430"/>
                </a:lnTo>
                <a:lnTo>
                  <a:pt x="50660" y="31760"/>
                </a:lnTo>
                <a:lnTo>
                  <a:pt x="49720" y="30310"/>
                </a:lnTo>
                <a:lnTo>
                  <a:pt x="48550" y="28960"/>
                </a:lnTo>
                <a:lnTo>
                  <a:pt x="47120" y="27700"/>
                </a:lnTo>
                <a:lnTo>
                  <a:pt x="45170" y="26300"/>
                </a:lnTo>
                <a:lnTo>
                  <a:pt x="43290" y="25080"/>
                </a:lnTo>
                <a:lnTo>
                  <a:pt x="41850" y="24010"/>
                </a:lnTo>
                <a:lnTo>
                  <a:pt x="40080" y="23290"/>
                </a:lnTo>
                <a:lnTo>
                  <a:pt x="38660" y="23500"/>
                </a:lnTo>
                <a:lnTo>
                  <a:pt x="37300" y="23530"/>
                </a:lnTo>
                <a:lnTo>
                  <a:pt x="36350" y="22560"/>
                </a:lnTo>
                <a:lnTo>
                  <a:pt x="36000" y="21140"/>
                </a:lnTo>
                <a:lnTo>
                  <a:pt x="35500" y="18650"/>
                </a:lnTo>
                <a:lnTo>
                  <a:pt x="3535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