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Pla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60680"/>
                </a:moveTo>
                <a:lnTo>
                  <a:pt x="70130" y="60410"/>
                </a:lnTo>
                <a:lnTo>
                  <a:pt x="70080" y="60190"/>
                </a:lnTo>
                <a:lnTo>
                  <a:pt x="70020" y="60010"/>
                </a:lnTo>
                <a:lnTo>
                  <a:pt x="70000" y="59820"/>
                </a:lnTo>
                <a:lnTo>
                  <a:pt x="69890" y="59680"/>
                </a:lnTo>
                <a:lnTo>
                  <a:pt x="69940" y="59460"/>
                </a:lnTo>
                <a:lnTo>
                  <a:pt x="70000" y="59200"/>
                </a:lnTo>
                <a:lnTo>
                  <a:pt x="69890" y="58910"/>
                </a:lnTo>
                <a:lnTo>
                  <a:pt x="69860" y="58800"/>
                </a:lnTo>
                <a:lnTo>
                  <a:pt x="69970" y="58580"/>
                </a:lnTo>
                <a:lnTo>
                  <a:pt x="70020" y="58430"/>
                </a:lnTo>
                <a:lnTo>
                  <a:pt x="70020" y="58030"/>
                </a:lnTo>
                <a:lnTo>
                  <a:pt x="69940" y="57770"/>
                </a:lnTo>
                <a:lnTo>
                  <a:pt x="69860" y="57590"/>
                </a:lnTo>
                <a:lnTo>
                  <a:pt x="69730" y="57410"/>
                </a:lnTo>
                <a:lnTo>
                  <a:pt x="69640" y="57340"/>
                </a:lnTo>
                <a:lnTo>
                  <a:pt x="69590" y="57120"/>
                </a:lnTo>
                <a:lnTo>
                  <a:pt x="69590" y="56820"/>
                </a:lnTo>
                <a:lnTo>
                  <a:pt x="69750" y="56930"/>
                </a:lnTo>
                <a:lnTo>
                  <a:pt x="69910" y="57010"/>
                </a:lnTo>
                <a:lnTo>
                  <a:pt x="70050" y="56930"/>
                </a:lnTo>
                <a:lnTo>
                  <a:pt x="70370" y="56820"/>
                </a:lnTo>
                <a:lnTo>
                  <a:pt x="70480" y="56820"/>
                </a:lnTo>
                <a:lnTo>
                  <a:pt x="70590" y="56680"/>
                </a:lnTo>
                <a:lnTo>
                  <a:pt x="70620" y="56530"/>
                </a:lnTo>
                <a:lnTo>
                  <a:pt x="70640" y="56310"/>
                </a:lnTo>
                <a:lnTo>
                  <a:pt x="70620" y="56270"/>
                </a:lnTo>
                <a:lnTo>
                  <a:pt x="70480" y="56310"/>
                </a:lnTo>
                <a:lnTo>
                  <a:pt x="70430" y="56310"/>
                </a:lnTo>
                <a:lnTo>
                  <a:pt x="70290" y="56200"/>
                </a:lnTo>
                <a:lnTo>
                  <a:pt x="70080" y="56130"/>
                </a:lnTo>
                <a:lnTo>
                  <a:pt x="69940" y="56050"/>
                </a:lnTo>
                <a:lnTo>
                  <a:pt x="69810" y="55910"/>
                </a:lnTo>
                <a:lnTo>
                  <a:pt x="69510" y="55690"/>
                </a:lnTo>
                <a:lnTo>
                  <a:pt x="69460" y="55610"/>
                </a:lnTo>
                <a:lnTo>
                  <a:pt x="69290" y="55500"/>
                </a:lnTo>
                <a:lnTo>
                  <a:pt x="69160" y="55470"/>
                </a:lnTo>
                <a:lnTo>
                  <a:pt x="68940" y="55470"/>
                </a:lnTo>
                <a:lnTo>
                  <a:pt x="68810" y="55390"/>
                </a:lnTo>
                <a:lnTo>
                  <a:pt x="68650" y="55360"/>
                </a:lnTo>
                <a:lnTo>
                  <a:pt x="68270" y="55280"/>
                </a:lnTo>
                <a:lnTo>
                  <a:pt x="68000" y="55170"/>
                </a:lnTo>
                <a:lnTo>
                  <a:pt x="67730" y="54840"/>
                </a:lnTo>
                <a:lnTo>
                  <a:pt x="67590" y="54590"/>
                </a:lnTo>
                <a:lnTo>
                  <a:pt x="67540" y="54550"/>
                </a:lnTo>
                <a:lnTo>
                  <a:pt x="67430" y="54440"/>
                </a:lnTo>
                <a:lnTo>
                  <a:pt x="67380" y="54400"/>
                </a:lnTo>
                <a:lnTo>
                  <a:pt x="67320" y="54330"/>
                </a:lnTo>
                <a:lnTo>
                  <a:pt x="67240" y="54260"/>
                </a:lnTo>
                <a:lnTo>
                  <a:pt x="67240" y="54290"/>
                </a:lnTo>
                <a:lnTo>
                  <a:pt x="67270" y="54590"/>
                </a:lnTo>
                <a:lnTo>
                  <a:pt x="67300" y="54730"/>
                </a:lnTo>
                <a:lnTo>
                  <a:pt x="67350" y="54880"/>
                </a:lnTo>
                <a:lnTo>
                  <a:pt x="67410" y="54950"/>
                </a:lnTo>
                <a:lnTo>
                  <a:pt x="67490" y="55100"/>
                </a:lnTo>
                <a:lnTo>
                  <a:pt x="67570" y="55250"/>
                </a:lnTo>
                <a:lnTo>
                  <a:pt x="67590" y="55320"/>
                </a:lnTo>
                <a:lnTo>
                  <a:pt x="67700" y="55500"/>
                </a:lnTo>
                <a:lnTo>
                  <a:pt x="67730" y="55580"/>
                </a:lnTo>
                <a:lnTo>
                  <a:pt x="67760" y="55610"/>
                </a:lnTo>
                <a:lnTo>
                  <a:pt x="67780" y="55720"/>
                </a:lnTo>
                <a:lnTo>
                  <a:pt x="67920" y="56020"/>
                </a:lnTo>
                <a:lnTo>
                  <a:pt x="67890" y="56090"/>
                </a:lnTo>
                <a:lnTo>
                  <a:pt x="67620" y="56200"/>
                </a:lnTo>
                <a:lnTo>
                  <a:pt x="67300" y="56160"/>
                </a:lnTo>
                <a:lnTo>
                  <a:pt x="67220" y="56200"/>
                </a:lnTo>
                <a:lnTo>
                  <a:pt x="67080" y="56240"/>
                </a:lnTo>
                <a:lnTo>
                  <a:pt x="66650" y="55980"/>
                </a:lnTo>
                <a:lnTo>
                  <a:pt x="66620" y="55940"/>
                </a:lnTo>
                <a:lnTo>
                  <a:pt x="66540" y="55910"/>
                </a:lnTo>
                <a:lnTo>
                  <a:pt x="66300" y="55870"/>
                </a:lnTo>
                <a:lnTo>
                  <a:pt x="66190" y="55870"/>
                </a:lnTo>
                <a:lnTo>
                  <a:pt x="66080" y="55910"/>
                </a:lnTo>
                <a:lnTo>
                  <a:pt x="65760" y="55980"/>
                </a:lnTo>
                <a:lnTo>
                  <a:pt x="65490" y="55980"/>
                </a:lnTo>
                <a:lnTo>
                  <a:pt x="65300" y="56050"/>
                </a:lnTo>
                <a:lnTo>
                  <a:pt x="65090" y="56050"/>
                </a:lnTo>
                <a:lnTo>
                  <a:pt x="65030" y="56090"/>
                </a:lnTo>
                <a:lnTo>
                  <a:pt x="64920" y="56160"/>
                </a:lnTo>
                <a:lnTo>
                  <a:pt x="64570" y="56270"/>
                </a:lnTo>
                <a:lnTo>
                  <a:pt x="64220" y="56380"/>
                </a:lnTo>
                <a:lnTo>
                  <a:pt x="63900" y="56380"/>
                </a:lnTo>
                <a:lnTo>
                  <a:pt x="63890" y="56270"/>
                </a:lnTo>
                <a:lnTo>
                  <a:pt x="64540" y="55950"/>
                </a:lnTo>
                <a:lnTo>
                  <a:pt x="66890" y="54210"/>
                </a:lnTo>
                <a:lnTo>
                  <a:pt x="68330" y="52300"/>
                </a:lnTo>
                <a:lnTo>
                  <a:pt x="70100" y="50930"/>
                </a:lnTo>
                <a:lnTo>
                  <a:pt x="70290" y="50890"/>
                </a:lnTo>
                <a:lnTo>
                  <a:pt x="73830" y="50130"/>
                </a:lnTo>
                <a:lnTo>
                  <a:pt x="75320" y="49920"/>
                </a:lnTo>
                <a:lnTo>
                  <a:pt x="75610" y="50200"/>
                </a:lnTo>
                <a:lnTo>
                  <a:pt x="77160" y="51690"/>
                </a:lnTo>
                <a:lnTo>
                  <a:pt x="77570" y="52090"/>
                </a:lnTo>
                <a:lnTo>
                  <a:pt x="77880" y="52640"/>
                </a:lnTo>
                <a:lnTo>
                  <a:pt x="77960" y="52830"/>
                </a:lnTo>
                <a:lnTo>
                  <a:pt x="77430" y="54200"/>
                </a:lnTo>
                <a:lnTo>
                  <a:pt x="77430" y="54210"/>
                </a:lnTo>
                <a:lnTo>
                  <a:pt x="77390" y="54290"/>
                </a:lnTo>
                <a:lnTo>
                  <a:pt x="76980" y="55070"/>
                </a:lnTo>
                <a:lnTo>
                  <a:pt x="76850" y="55510"/>
                </a:lnTo>
                <a:lnTo>
                  <a:pt x="76830" y="56370"/>
                </a:lnTo>
                <a:lnTo>
                  <a:pt x="76940" y="57120"/>
                </a:lnTo>
                <a:lnTo>
                  <a:pt x="76900" y="57820"/>
                </a:lnTo>
                <a:lnTo>
                  <a:pt x="76420" y="58520"/>
                </a:lnTo>
                <a:lnTo>
                  <a:pt x="75410" y="57930"/>
                </a:lnTo>
                <a:lnTo>
                  <a:pt x="74560" y="58550"/>
                </a:lnTo>
                <a:lnTo>
                  <a:pt x="73140" y="60450"/>
                </a:lnTo>
                <a:lnTo>
                  <a:pt x="72140" y="60740"/>
                </a:lnTo>
                <a:lnTo>
                  <a:pt x="70300" y="6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