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Petnjica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Petnj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960" y="35620"/>
                </a:moveTo>
                <a:lnTo>
                  <a:pt x="78140" y="38280"/>
                </a:lnTo>
                <a:lnTo>
                  <a:pt x="77510" y="39420"/>
                </a:lnTo>
                <a:lnTo>
                  <a:pt x="77150" y="40470"/>
                </a:lnTo>
                <a:lnTo>
                  <a:pt x="76840" y="41690"/>
                </a:lnTo>
                <a:lnTo>
                  <a:pt x="75940" y="41340"/>
                </a:lnTo>
                <a:lnTo>
                  <a:pt x="75470" y="41180"/>
                </a:lnTo>
                <a:lnTo>
                  <a:pt x="74540" y="40910"/>
                </a:lnTo>
                <a:lnTo>
                  <a:pt x="73700" y="40400"/>
                </a:lnTo>
                <a:lnTo>
                  <a:pt x="73030" y="40000"/>
                </a:lnTo>
                <a:lnTo>
                  <a:pt x="72220" y="39560"/>
                </a:lnTo>
                <a:lnTo>
                  <a:pt x="71650" y="39190"/>
                </a:lnTo>
                <a:lnTo>
                  <a:pt x="70810" y="38610"/>
                </a:lnTo>
                <a:lnTo>
                  <a:pt x="70170" y="38310"/>
                </a:lnTo>
                <a:lnTo>
                  <a:pt x="69010" y="37420"/>
                </a:lnTo>
                <a:lnTo>
                  <a:pt x="69700" y="37420"/>
                </a:lnTo>
                <a:lnTo>
                  <a:pt x="71170" y="36690"/>
                </a:lnTo>
                <a:lnTo>
                  <a:pt x="72330" y="36230"/>
                </a:lnTo>
                <a:lnTo>
                  <a:pt x="72690" y="35960"/>
                </a:lnTo>
                <a:lnTo>
                  <a:pt x="73910" y="35470"/>
                </a:lnTo>
                <a:lnTo>
                  <a:pt x="74920" y="34980"/>
                </a:lnTo>
                <a:lnTo>
                  <a:pt x="76080" y="33070"/>
                </a:lnTo>
                <a:lnTo>
                  <a:pt x="78470" y="35450"/>
                </a:lnTo>
                <a:lnTo>
                  <a:pt x="78960" y="35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