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Nikšic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Nikši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450" y="54260"/>
                </a:moveTo>
                <a:lnTo>
                  <a:pt x="16720" y="53590"/>
                </a:lnTo>
                <a:lnTo>
                  <a:pt x="16730" y="52030"/>
                </a:lnTo>
                <a:lnTo>
                  <a:pt x="16330" y="50560"/>
                </a:lnTo>
                <a:lnTo>
                  <a:pt x="15650" y="49680"/>
                </a:lnTo>
                <a:lnTo>
                  <a:pt x="14850" y="48850"/>
                </a:lnTo>
                <a:lnTo>
                  <a:pt x="13480" y="46610"/>
                </a:lnTo>
                <a:lnTo>
                  <a:pt x="12950" y="45320"/>
                </a:lnTo>
                <a:lnTo>
                  <a:pt x="12580" y="44030"/>
                </a:lnTo>
                <a:lnTo>
                  <a:pt x="12540" y="43100"/>
                </a:lnTo>
                <a:lnTo>
                  <a:pt x="12930" y="42500"/>
                </a:lnTo>
                <a:lnTo>
                  <a:pt x="13420" y="42110"/>
                </a:lnTo>
                <a:lnTo>
                  <a:pt x="13710" y="41590"/>
                </a:lnTo>
                <a:lnTo>
                  <a:pt x="13490" y="40560"/>
                </a:lnTo>
                <a:lnTo>
                  <a:pt x="12550" y="38670"/>
                </a:lnTo>
                <a:lnTo>
                  <a:pt x="12160" y="37590"/>
                </a:lnTo>
                <a:lnTo>
                  <a:pt x="12140" y="36660"/>
                </a:lnTo>
                <a:lnTo>
                  <a:pt x="12900" y="34550"/>
                </a:lnTo>
                <a:lnTo>
                  <a:pt x="14090" y="33410"/>
                </a:lnTo>
                <a:lnTo>
                  <a:pt x="16300" y="32910"/>
                </a:lnTo>
                <a:lnTo>
                  <a:pt x="18640" y="32880"/>
                </a:lnTo>
                <a:lnTo>
                  <a:pt x="20240" y="33100"/>
                </a:lnTo>
                <a:lnTo>
                  <a:pt x="19530" y="28990"/>
                </a:lnTo>
                <a:lnTo>
                  <a:pt x="19510" y="27590"/>
                </a:lnTo>
                <a:lnTo>
                  <a:pt x="19530" y="27480"/>
                </a:lnTo>
                <a:lnTo>
                  <a:pt x="20240" y="27650"/>
                </a:lnTo>
                <a:lnTo>
                  <a:pt x="22790" y="28290"/>
                </a:lnTo>
                <a:lnTo>
                  <a:pt x="24120" y="29060"/>
                </a:lnTo>
                <a:lnTo>
                  <a:pt x="25050" y="30550"/>
                </a:lnTo>
                <a:lnTo>
                  <a:pt x="25970" y="33110"/>
                </a:lnTo>
                <a:lnTo>
                  <a:pt x="27220" y="35300"/>
                </a:lnTo>
                <a:lnTo>
                  <a:pt x="28560" y="36610"/>
                </a:lnTo>
                <a:lnTo>
                  <a:pt x="30610" y="37200"/>
                </a:lnTo>
                <a:lnTo>
                  <a:pt x="32850" y="37440"/>
                </a:lnTo>
                <a:lnTo>
                  <a:pt x="33600" y="37780"/>
                </a:lnTo>
                <a:lnTo>
                  <a:pt x="34950" y="38390"/>
                </a:lnTo>
                <a:lnTo>
                  <a:pt x="36740" y="39590"/>
                </a:lnTo>
                <a:lnTo>
                  <a:pt x="38000" y="40520"/>
                </a:lnTo>
                <a:lnTo>
                  <a:pt x="40200" y="41460"/>
                </a:lnTo>
                <a:lnTo>
                  <a:pt x="42680" y="41790"/>
                </a:lnTo>
                <a:lnTo>
                  <a:pt x="43080" y="42820"/>
                </a:lnTo>
                <a:lnTo>
                  <a:pt x="42950" y="44080"/>
                </a:lnTo>
                <a:lnTo>
                  <a:pt x="42570" y="45380"/>
                </a:lnTo>
                <a:lnTo>
                  <a:pt x="42770" y="47040"/>
                </a:lnTo>
                <a:lnTo>
                  <a:pt x="42770" y="47130"/>
                </a:lnTo>
                <a:lnTo>
                  <a:pt x="42700" y="47970"/>
                </a:lnTo>
                <a:lnTo>
                  <a:pt x="42690" y="48810"/>
                </a:lnTo>
                <a:lnTo>
                  <a:pt x="42860" y="49880"/>
                </a:lnTo>
                <a:lnTo>
                  <a:pt x="41470" y="50590"/>
                </a:lnTo>
                <a:lnTo>
                  <a:pt x="39410" y="50380"/>
                </a:lnTo>
                <a:lnTo>
                  <a:pt x="38000" y="50110"/>
                </a:lnTo>
                <a:lnTo>
                  <a:pt x="37310" y="49850"/>
                </a:lnTo>
                <a:lnTo>
                  <a:pt x="36430" y="50110"/>
                </a:lnTo>
                <a:lnTo>
                  <a:pt x="35030" y="51000"/>
                </a:lnTo>
                <a:lnTo>
                  <a:pt x="34350" y="52240"/>
                </a:lnTo>
                <a:lnTo>
                  <a:pt x="34270" y="53800"/>
                </a:lnTo>
                <a:lnTo>
                  <a:pt x="33740" y="54480"/>
                </a:lnTo>
                <a:lnTo>
                  <a:pt x="31990" y="54590"/>
                </a:lnTo>
                <a:lnTo>
                  <a:pt x="31800" y="53490"/>
                </a:lnTo>
                <a:lnTo>
                  <a:pt x="31090" y="52590"/>
                </a:lnTo>
                <a:lnTo>
                  <a:pt x="30110" y="51970"/>
                </a:lnTo>
                <a:lnTo>
                  <a:pt x="29350" y="51350"/>
                </a:lnTo>
                <a:lnTo>
                  <a:pt x="28940" y="50810"/>
                </a:lnTo>
                <a:lnTo>
                  <a:pt x="27530" y="50530"/>
                </a:lnTo>
                <a:lnTo>
                  <a:pt x="26470" y="50570"/>
                </a:lnTo>
                <a:lnTo>
                  <a:pt x="25310" y="49820"/>
                </a:lnTo>
                <a:lnTo>
                  <a:pt x="23720" y="49350"/>
                </a:lnTo>
                <a:lnTo>
                  <a:pt x="23400" y="50290"/>
                </a:lnTo>
                <a:lnTo>
                  <a:pt x="23020" y="50880"/>
                </a:lnTo>
                <a:lnTo>
                  <a:pt x="22490" y="51120"/>
                </a:lnTo>
                <a:lnTo>
                  <a:pt x="22250" y="51670"/>
                </a:lnTo>
                <a:lnTo>
                  <a:pt x="22270" y="52540"/>
                </a:lnTo>
                <a:lnTo>
                  <a:pt x="22000" y="53430"/>
                </a:lnTo>
                <a:lnTo>
                  <a:pt x="21440" y="54010"/>
                </a:lnTo>
                <a:lnTo>
                  <a:pt x="20610" y="54100"/>
                </a:lnTo>
                <a:lnTo>
                  <a:pt x="20230" y="54140"/>
                </a:lnTo>
                <a:lnTo>
                  <a:pt x="18750" y="54370"/>
                </a:lnTo>
                <a:lnTo>
                  <a:pt x="16520" y="54280"/>
                </a:lnTo>
                <a:lnTo>
                  <a:pt x="16450" y="5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