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Mojkovac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Mojko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90" y="39170"/>
                </a:moveTo>
                <a:lnTo>
                  <a:pt x="61870" y="39220"/>
                </a:lnTo>
                <a:lnTo>
                  <a:pt x="61210" y="40560"/>
                </a:lnTo>
                <a:lnTo>
                  <a:pt x="59740" y="40110"/>
                </a:lnTo>
                <a:lnTo>
                  <a:pt x="58700" y="39850"/>
                </a:lnTo>
                <a:lnTo>
                  <a:pt x="57250" y="39500"/>
                </a:lnTo>
                <a:lnTo>
                  <a:pt x="54600" y="39560"/>
                </a:lnTo>
                <a:lnTo>
                  <a:pt x="52160" y="39620"/>
                </a:lnTo>
                <a:lnTo>
                  <a:pt x="50850" y="38700"/>
                </a:lnTo>
                <a:lnTo>
                  <a:pt x="49210" y="37790"/>
                </a:lnTo>
                <a:lnTo>
                  <a:pt x="49130" y="37720"/>
                </a:lnTo>
                <a:lnTo>
                  <a:pt x="47930" y="36690"/>
                </a:lnTo>
                <a:lnTo>
                  <a:pt x="47510" y="34860"/>
                </a:lnTo>
                <a:lnTo>
                  <a:pt x="47530" y="34730"/>
                </a:lnTo>
                <a:lnTo>
                  <a:pt x="47670" y="33580"/>
                </a:lnTo>
                <a:lnTo>
                  <a:pt x="48230" y="33030"/>
                </a:lnTo>
                <a:lnTo>
                  <a:pt x="49470" y="32710"/>
                </a:lnTo>
                <a:lnTo>
                  <a:pt x="50370" y="31930"/>
                </a:lnTo>
                <a:lnTo>
                  <a:pt x="50660" y="31760"/>
                </a:lnTo>
                <a:lnTo>
                  <a:pt x="51230" y="31430"/>
                </a:lnTo>
                <a:lnTo>
                  <a:pt x="52570" y="31520"/>
                </a:lnTo>
                <a:lnTo>
                  <a:pt x="53230" y="31560"/>
                </a:lnTo>
                <a:lnTo>
                  <a:pt x="54730" y="31950"/>
                </a:lnTo>
                <a:lnTo>
                  <a:pt x="55640" y="32420"/>
                </a:lnTo>
                <a:lnTo>
                  <a:pt x="55930" y="32680"/>
                </a:lnTo>
                <a:lnTo>
                  <a:pt x="57160" y="33030"/>
                </a:lnTo>
                <a:lnTo>
                  <a:pt x="58950" y="33460"/>
                </a:lnTo>
                <a:lnTo>
                  <a:pt x="60010" y="34250"/>
                </a:lnTo>
                <a:lnTo>
                  <a:pt x="60590" y="35340"/>
                </a:lnTo>
                <a:lnTo>
                  <a:pt x="60640" y="36690"/>
                </a:lnTo>
                <a:lnTo>
                  <a:pt x="60390" y="37410"/>
                </a:lnTo>
                <a:lnTo>
                  <a:pt x="61080" y="38030"/>
                </a:lnTo>
                <a:lnTo>
                  <a:pt x="61990" y="3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