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Kotor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Koto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030" y="55750"/>
                </a:moveTo>
                <a:lnTo>
                  <a:pt x="15440" y="55510"/>
                </a:lnTo>
                <a:lnTo>
                  <a:pt x="16280" y="54690"/>
                </a:lnTo>
                <a:lnTo>
                  <a:pt x="16450" y="54260"/>
                </a:lnTo>
                <a:lnTo>
                  <a:pt x="16520" y="54280"/>
                </a:lnTo>
                <a:lnTo>
                  <a:pt x="18750" y="54370"/>
                </a:lnTo>
                <a:lnTo>
                  <a:pt x="20230" y="54140"/>
                </a:lnTo>
                <a:lnTo>
                  <a:pt x="20610" y="54100"/>
                </a:lnTo>
                <a:lnTo>
                  <a:pt x="20670" y="54390"/>
                </a:lnTo>
                <a:lnTo>
                  <a:pt x="21310" y="56020"/>
                </a:lnTo>
                <a:lnTo>
                  <a:pt x="22010" y="56930"/>
                </a:lnTo>
                <a:lnTo>
                  <a:pt x="22440" y="58020"/>
                </a:lnTo>
                <a:lnTo>
                  <a:pt x="22560" y="58860"/>
                </a:lnTo>
                <a:lnTo>
                  <a:pt x="23530" y="59560"/>
                </a:lnTo>
                <a:lnTo>
                  <a:pt x="25030" y="60620"/>
                </a:lnTo>
                <a:lnTo>
                  <a:pt x="25480" y="62270"/>
                </a:lnTo>
                <a:lnTo>
                  <a:pt x="25470" y="63580"/>
                </a:lnTo>
                <a:lnTo>
                  <a:pt x="25400" y="64270"/>
                </a:lnTo>
                <a:lnTo>
                  <a:pt x="25080" y="65010"/>
                </a:lnTo>
                <a:lnTo>
                  <a:pt x="25220" y="65800"/>
                </a:lnTo>
                <a:lnTo>
                  <a:pt x="25760" y="67470"/>
                </a:lnTo>
                <a:lnTo>
                  <a:pt x="26330" y="68800"/>
                </a:lnTo>
                <a:lnTo>
                  <a:pt x="25990" y="69560"/>
                </a:lnTo>
                <a:lnTo>
                  <a:pt x="26030" y="71220"/>
                </a:lnTo>
                <a:lnTo>
                  <a:pt x="26110" y="72710"/>
                </a:lnTo>
                <a:lnTo>
                  <a:pt x="26140" y="72970"/>
                </a:lnTo>
                <a:lnTo>
                  <a:pt x="26050" y="73070"/>
                </a:lnTo>
                <a:lnTo>
                  <a:pt x="25740" y="73210"/>
                </a:lnTo>
                <a:lnTo>
                  <a:pt x="25480" y="72920"/>
                </a:lnTo>
                <a:lnTo>
                  <a:pt x="25100" y="72160"/>
                </a:lnTo>
                <a:lnTo>
                  <a:pt x="23800" y="71080"/>
                </a:lnTo>
                <a:lnTo>
                  <a:pt x="23210" y="70350"/>
                </a:lnTo>
                <a:lnTo>
                  <a:pt x="23200" y="69620"/>
                </a:lnTo>
                <a:lnTo>
                  <a:pt x="22970" y="69430"/>
                </a:lnTo>
                <a:lnTo>
                  <a:pt x="22630" y="69040"/>
                </a:lnTo>
                <a:lnTo>
                  <a:pt x="22390" y="68860"/>
                </a:lnTo>
                <a:lnTo>
                  <a:pt x="22390" y="68620"/>
                </a:lnTo>
                <a:lnTo>
                  <a:pt x="22400" y="68620"/>
                </a:lnTo>
                <a:lnTo>
                  <a:pt x="23220" y="67590"/>
                </a:lnTo>
                <a:lnTo>
                  <a:pt x="24010" y="64860"/>
                </a:lnTo>
                <a:lnTo>
                  <a:pt x="23010" y="63000"/>
                </a:lnTo>
                <a:lnTo>
                  <a:pt x="22080" y="62270"/>
                </a:lnTo>
                <a:lnTo>
                  <a:pt x="22080" y="62260"/>
                </a:lnTo>
                <a:lnTo>
                  <a:pt x="22140" y="61940"/>
                </a:lnTo>
                <a:lnTo>
                  <a:pt x="20840" y="63600"/>
                </a:lnTo>
                <a:lnTo>
                  <a:pt x="19990" y="61240"/>
                </a:lnTo>
                <a:lnTo>
                  <a:pt x="19140" y="59850"/>
                </a:lnTo>
                <a:lnTo>
                  <a:pt x="18040" y="59060"/>
                </a:lnTo>
                <a:lnTo>
                  <a:pt x="17010" y="58440"/>
                </a:lnTo>
                <a:lnTo>
                  <a:pt x="15680" y="56590"/>
                </a:lnTo>
                <a:lnTo>
                  <a:pt x="15030" y="55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