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Kolašin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Montenegro • State Map | Fully Editable Vector Shape</a:t>
            </a:r>
          </a:p>
        </p:txBody>
      </p:sp>
      <p:sp>
        <p:nvSpPr>
          <p:cNvPr id="101" name="Kolaši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1210" y="40560"/>
                </a:moveTo>
                <a:lnTo>
                  <a:pt x="60910" y="41200"/>
                </a:lnTo>
                <a:lnTo>
                  <a:pt x="61070" y="43470"/>
                </a:lnTo>
                <a:lnTo>
                  <a:pt x="61090" y="43590"/>
                </a:lnTo>
                <a:lnTo>
                  <a:pt x="59830" y="43760"/>
                </a:lnTo>
                <a:lnTo>
                  <a:pt x="59260" y="44780"/>
                </a:lnTo>
                <a:lnTo>
                  <a:pt x="59830" y="45340"/>
                </a:lnTo>
                <a:lnTo>
                  <a:pt x="60430" y="45870"/>
                </a:lnTo>
                <a:lnTo>
                  <a:pt x="60550" y="47040"/>
                </a:lnTo>
                <a:lnTo>
                  <a:pt x="60660" y="48810"/>
                </a:lnTo>
                <a:lnTo>
                  <a:pt x="60640" y="50200"/>
                </a:lnTo>
                <a:lnTo>
                  <a:pt x="59760" y="51620"/>
                </a:lnTo>
                <a:lnTo>
                  <a:pt x="59210" y="52190"/>
                </a:lnTo>
                <a:lnTo>
                  <a:pt x="58410" y="51180"/>
                </a:lnTo>
                <a:lnTo>
                  <a:pt x="57480" y="50660"/>
                </a:lnTo>
                <a:lnTo>
                  <a:pt x="57200" y="49520"/>
                </a:lnTo>
                <a:lnTo>
                  <a:pt x="57020" y="48380"/>
                </a:lnTo>
                <a:lnTo>
                  <a:pt x="55540" y="48220"/>
                </a:lnTo>
                <a:lnTo>
                  <a:pt x="54110" y="48830"/>
                </a:lnTo>
                <a:lnTo>
                  <a:pt x="53980" y="49880"/>
                </a:lnTo>
                <a:lnTo>
                  <a:pt x="53060" y="50980"/>
                </a:lnTo>
                <a:lnTo>
                  <a:pt x="52070" y="51650"/>
                </a:lnTo>
                <a:lnTo>
                  <a:pt x="50530" y="52090"/>
                </a:lnTo>
                <a:lnTo>
                  <a:pt x="48860" y="52360"/>
                </a:lnTo>
                <a:lnTo>
                  <a:pt x="46680" y="51810"/>
                </a:lnTo>
                <a:lnTo>
                  <a:pt x="46320" y="51560"/>
                </a:lnTo>
                <a:lnTo>
                  <a:pt x="44770" y="50470"/>
                </a:lnTo>
                <a:lnTo>
                  <a:pt x="44730" y="49670"/>
                </a:lnTo>
                <a:lnTo>
                  <a:pt x="44690" y="49050"/>
                </a:lnTo>
                <a:lnTo>
                  <a:pt x="44110" y="47560"/>
                </a:lnTo>
                <a:lnTo>
                  <a:pt x="42770" y="47130"/>
                </a:lnTo>
                <a:lnTo>
                  <a:pt x="42770" y="47040"/>
                </a:lnTo>
                <a:lnTo>
                  <a:pt x="42570" y="45380"/>
                </a:lnTo>
                <a:lnTo>
                  <a:pt x="42950" y="44080"/>
                </a:lnTo>
                <a:lnTo>
                  <a:pt x="43080" y="42820"/>
                </a:lnTo>
                <a:lnTo>
                  <a:pt x="42680" y="41790"/>
                </a:lnTo>
                <a:lnTo>
                  <a:pt x="42430" y="41120"/>
                </a:lnTo>
                <a:lnTo>
                  <a:pt x="42340" y="40240"/>
                </a:lnTo>
                <a:lnTo>
                  <a:pt x="42770" y="39460"/>
                </a:lnTo>
                <a:lnTo>
                  <a:pt x="43440" y="39010"/>
                </a:lnTo>
                <a:lnTo>
                  <a:pt x="45990" y="39460"/>
                </a:lnTo>
                <a:lnTo>
                  <a:pt x="47980" y="39530"/>
                </a:lnTo>
                <a:lnTo>
                  <a:pt x="48600" y="38630"/>
                </a:lnTo>
                <a:lnTo>
                  <a:pt x="49130" y="37720"/>
                </a:lnTo>
                <a:lnTo>
                  <a:pt x="49210" y="37790"/>
                </a:lnTo>
                <a:lnTo>
                  <a:pt x="50850" y="38700"/>
                </a:lnTo>
                <a:lnTo>
                  <a:pt x="52160" y="39620"/>
                </a:lnTo>
                <a:lnTo>
                  <a:pt x="54600" y="39560"/>
                </a:lnTo>
                <a:lnTo>
                  <a:pt x="57250" y="39500"/>
                </a:lnTo>
                <a:lnTo>
                  <a:pt x="58700" y="39850"/>
                </a:lnTo>
                <a:lnTo>
                  <a:pt x="59740" y="40110"/>
                </a:lnTo>
                <a:lnTo>
                  <a:pt x="61210" y="405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