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Herceg Novi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Herceg Nov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030" y="55750"/>
                </a:moveTo>
                <a:lnTo>
                  <a:pt x="15680" y="56590"/>
                </a:lnTo>
                <a:lnTo>
                  <a:pt x="17010" y="58440"/>
                </a:lnTo>
                <a:lnTo>
                  <a:pt x="18040" y="59060"/>
                </a:lnTo>
                <a:lnTo>
                  <a:pt x="19140" y="59850"/>
                </a:lnTo>
                <a:lnTo>
                  <a:pt x="19990" y="61240"/>
                </a:lnTo>
                <a:lnTo>
                  <a:pt x="20840" y="63600"/>
                </a:lnTo>
                <a:lnTo>
                  <a:pt x="19040" y="63940"/>
                </a:lnTo>
                <a:lnTo>
                  <a:pt x="14860" y="63390"/>
                </a:lnTo>
                <a:lnTo>
                  <a:pt x="14860" y="63790"/>
                </a:lnTo>
                <a:lnTo>
                  <a:pt x="15600" y="64340"/>
                </a:lnTo>
                <a:lnTo>
                  <a:pt x="15270" y="65880"/>
                </a:lnTo>
                <a:lnTo>
                  <a:pt x="15940" y="66340"/>
                </a:lnTo>
                <a:lnTo>
                  <a:pt x="15170" y="66080"/>
                </a:lnTo>
                <a:lnTo>
                  <a:pt x="14620" y="65490"/>
                </a:lnTo>
                <a:lnTo>
                  <a:pt x="14680" y="64700"/>
                </a:lnTo>
                <a:lnTo>
                  <a:pt x="14480" y="64100"/>
                </a:lnTo>
                <a:lnTo>
                  <a:pt x="13800" y="63700"/>
                </a:lnTo>
                <a:lnTo>
                  <a:pt x="13490" y="63510"/>
                </a:lnTo>
                <a:lnTo>
                  <a:pt x="12990" y="62910"/>
                </a:lnTo>
                <a:lnTo>
                  <a:pt x="12570" y="62200"/>
                </a:lnTo>
                <a:lnTo>
                  <a:pt x="12290" y="61370"/>
                </a:lnTo>
                <a:lnTo>
                  <a:pt x="12260" y="60450"/>
                </a:lnTo>
                <a:lnTo>
                  <a:pt x="12480" y="58720"/>
                </a:lnTo>
                <a:lnTo>
                  <a:pt x="12290" y="57860"/>
                </a:lnTo>
                <a:lnTo>
                  <a:pt x="12700" y="57480"/>
                </a:lnTo>
                <a:lnTo>
                  <a:pt x="13150" y="57290"/>
                </a:lnTo>
                <a:lnTo>
                  <a:pt x="13600" y="57330"/>
                </a:lnTo>
                <a:lnTo>
                  <a:pt x="14050" y="57620"/>
                </a:lnTo>
                <a:lnTo>
                  <a:pt x="14450" y="57560"/>
                </a:lnTo>
                <a:lnTo>
                  <a:pt x="14600" y="57230"/>
                </a:lnTo>
                <a:lnTo>
                  <a:pt x="14510" y="56750"/>
                </a:lnTo>
                <a:lnTo>
                  <a:pt x="14240" y="56220"/>
                </a:lnTo>
                <a:lnTo>
                  <a:pt x="15030" y="55750"/>
                </a:lnTo>
                <a:close/>
                <a:moveTo>
                  <a:pt x="21010" y="67080"/>
                </a:moveTo>
                <a:lnTo>
                  <a:pt x="20800" y="68160"/>
                </a:lnTo>
                <a:lnTo>
                  <a:pt x="20530" y="68160"/>
                </a:lnTo>
                <a:lnTo>
                  <a:pt x="20220" y="67950"/>
                </a:lnTo>
                <a:lnTo>
                  <a:pt x="19360" y="68070"/>
                </a:lnTo>
                <a:lnTo>
                  <a:pt x="19190" y="67970"/>
                </a:lnTo>
                <a:lnTo>
                  <a:pt x="18980" y="67620"/>
                </a:lnTo>
                <a:lnTo>
                  <a:pt x="18500" y="67230"/>
                </a:lnTo>
                <a:lnTo>
                  <a:pt x="17950" y="66900"/>
                </a:lnTo>
                <a:lnTo>
                  <a:pt x="17550" y="66740"/>
                </a:lnTo>
                <a:lnTo>
                  <a:pt x="17640" y="66550"/>
                </a:lnTo>
                <a:lnTo>
                  <a:pt x="17640" y="66490"/>
                </a:lnTo>
                <a:lnTo>
                  <a:pt x="17680" y="66450"/>
                </a:lnTo>
                <a:lnTo>
                  <a:pt x="17840" y="66340"/>
                </a:lnTo>
                <a:lnTo>
                  <a:pt x="16850" y="65630"/>
                </a:lnTo>
                <a:lnTo>
                  <a:pt x="16540" y="65100"/>
                </a:lnTo>
                <a:lnTo>
                  <a:pt x="16740" y="64490"/>
                </a:lnTo>
                <a:lnTo>
                  <a:pt x="17240" y="64300"/>
                </a:lnTo>
                <a:lnTo>
                  <a:pt x="20470" y="65380"/>
                </a:lnTo>
                <a:lnTo>
                  <a:pt x="20790" y="66300"/>
                </a:lnTo>
                <a:lnTo>
                  <a:pt x="21070" y="67070"/>
                </a:lnTo>
                <a:lnTo>
                  <a:pt x="21010" y="67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