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Danilovgrad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Danilovgr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90" y="54590"/>
                </a:moveTo>
                <a:lnTo>
                  <a:pt x="33740" y="54480"/>
                </a:lnTo>
                <a:lnTo>
                  <a:pt x="34270" y="53800"/>
                </a:lnTo>
                <a:lnTo>
                  <a:pt x="34350" y="52240"/>
                </a:lnTo>
                <a:lnTo>
                  <a:pt x="35030" y="51000"/>
                </a:lnTo>
                <a:lnTo>
                  <a:pt x="36430" y="50110"/>
                </a:lnTo>
                <a:lnTo>
                  <a:pt x="37310" y="49850"/>
                </a:lnTo>
                <a:lnTo>
                  <a:pt x="38000" y="50110"/>
                </a:lnTo>
                <a:lnTo>
                  <a:pt x="39410" y="50380"/>
                </a:lnTo>
                <a:lnTo>
                  <a:pt x="41470" y="50590"/>
                </a:lnTo>
                <a:lnTo>
                  <a:pt x="42860" y="49880"/>
                </a:lnTo>
                <a:lnTo>
                  <a:pt x="42690" y="48810"/>
                </a:lnTo>
                <a:lnTo>
                  <a:pt x="42700" y="47970"/>
                </a:lnTo>
                <a:lnTo>
                  <a:pt x="42770" y="47130"/>
                </a:lnTo>
                <a:lnTo>
                  <a:pt x="44110" y="47560"/>
                </a:lnTo>
                <a:lnTo>
                  <a:pt x="44690" y="49050"/>
                </a:lnTo>
                <a:lnTo>
                  <a:pt x="44730" y="49670"/>
                </a:lnTo>
                <a:lnTo>
                  <a:pt x="44770" y="50470"/>
                </a:lnTo>
                <a:lnTo>
                  <a:pt x="46320" y="51560"/>
                </a:lnTo>
                <a:lnTo>
                  <a:pt x="45730" y="52240"/>
                </a:lnTo>
                <a:lnTo>
                  <a:pt x="44700" y="53410"/>
                </a:lnTo>
                <a:lnTo>
                  <a:pt x="44770" y="54480"/>
                </a:lnTo>
                <a:lnTo>
                  <a:pt x="44370" y="55810"/>
                </a:lnTo>
                <a:lnTo>
                  <a:pt x="43640" y="56610"/>
                </a:lnTo>
                <a:lnTo>
                  <a:pt x="43150" y="57230"/>
                </a:lnTo>
                <a:lnTo>
                  <a:pt x="42860" y="58380"/>
                </a:lnTo>
                <a:lnTo>
                  <a:pt x="42680" y="60090"/>
                </a:lnTo>
                <a:lnTo>
                  <a:pt x="42430" y="61440"/>
                </a:lnTo>
                <a:lnTo>
                  <a:pt x="42300" y="61690"/>
                </a:lnTo>
                <a:lnTo>
                  <a:pt x="40340" y="61680"/>
                </a:lnTo>
                <a:lnTo>
                  <a:pt x="37370" y="61710"/>
                </a:lnTo>
                <a:lnTo>
                  <a:pt x="36090" y="61560"/>
                </a:lnTo>
                <a:lnTo>
                  <a:pt x="34700" y="60940"/>
                </a:lnTo>
                <a:lnTo>
                  <a:pt x="33880" y="60680"/>
                </a:lnTo>
                <a:lnTo>
                  <a:pt x="33920" y="59550"/>
                </a:lnTo>
                <a:lnTo>
                  <a:pt x="34520" y="58380"/>
                </a:lnTo>
                <a:lnTo>
                  <a:pt x="34690" y="57880"/>
                </a:lnTo>
                <a:lnTo>
                  <a:pt x="34170" y="57380"/>
                </a:lnTo>
                <a:lnTo>
                  <a:pt x="33730" y="56730"/>
                </a:lnTo>
                <a:lnTo>
                  <a:pt x="32870" y="56080"/>
                </a:lnTo>
                <a:lnTo>
                  <a:pt x="32010" y="55550"/>
                </a:lnTo>
                <a:lnTo>
                  <a:pt x="32000" y="54660"/>
                </a:lnTo>
                <a:lnTo>
                  <a:pt x="31990" y="5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