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Cetinje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Ceti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610" y="54100"/>
                </a:moveTo>
                <a:lnTo>
                  <a:pt x="21440" y="54010"/>
                </a:lnTo>
                <a:lnTo>
                  <a:pt x="22000" y="53430"/>
                </a:lnTo>
                <a:lnTo>
                  <a:pt x="22270" y="52540"/>
                </a:lnTo>
                <a:lnTo>
                  <a:pt x="22250" y="51670"/>
                </a:lnTo>
                <a:lnTo>
                  <a:pt x="22490" y="51120"/>
                </a:lnTo>
                <a:lnTo>
                  <a:pt x="23020" y="50880"/>
                </a:lnTo>
                <a:lnTo>
                  <a:pt x="23400" y="50290"/>
                </a:lnTo>
                <a:lnTo>
                  <a:pt x="23720" y="49350"/>
                </a:lnTo>
                <a:lnTo>
                  <a:pt x="25310" y="49820"/>
                </a:lnTo>
                <a:lnTo>
                  <a:pt x="26470" y="50570"/>
                </a:lnTo>
                <a:lnTo>
                  <a:pt x="27530" y="50530"/>
                </a:lnTo>
                <a:lnTo>
                  <a:pt x="28940" y="50810"/>
                </a:lnTo>
                <a:lnTo>
                  <a:pt x="29350" y="51350"/>
                </a:lnTo>
                <a:lnTo>
                  <a:pt x="30110" y="51970"/>
                </a:lnTo>
                <a:lnTo>
                  <a:pt x="31090" y="52590"/>
                </a:lnTo>
                <a:lnTo>
                  <a:pt x="31800" y="53490"/>
                </a:lnTo>
                <a:lnTo>
                  <a:pt x="31990" y="54590"/>
                </a:lnTo>
                <a:lnTo>
                  <a:pt x="32000" y="54660"/>
                </a:lnTo>
                <a:lnTo>
                  <a:pt x="32010" y="55550"/>
                </a:lnTo>
                <a:lnTo>
                  <a:pt x="32870" y="56080"/>
                </a:lnTo>
                <a:lnTo>
                  <a:pt x="33730" y="56730"/>
                </a:lnTo>
                <a:lnTo>
                  <a:pt x="34170" y="57380"/>
                </a:lnTo>
                <a:lnTo>
                  <a:pt x="34690" y="57880"/>
                </a:lnTo>
                <a:lnTo>
                  <a:pt x="34520" y="58380"/>
                </a:lnTo>
                <a:lnTo>
                  <a:pt x="33920" y="59550"/>
                </a:lnTo>
                <a:lnTo>
                  <a:pt x="33880" y="60680"/>
                </a:lnTo>
                <a:lnTo>
                  <a:pt x="33300" y="60500"/>
                </a:lnTo>
                <a:lnTo>
                  <a:pt x="32730" y="60780"/>
                </a:lnTo>
                <a:lnTo>
                  <a:pt x="32870" y="61330"/>
                </a:lnTo>
                <a:lnTo>
                  <a:pt x="34350" y="62530"/>
                </a:lnTo>
                <a:lnTo>
                  <a:pt x="35830" y="63560"/>
                </a:lnTo>
                <a:lnTo>
                  <a:pt x="36660" y="64460"/>
                </a:lnTo>
                <a:lnTo>
                  <a:pt x="37560" y="65450"/>
                </a:lnTo>
                <a:lnTo>
                  <a:pt x="38920" y="66680"/>
                </a:lnTo>
                <a:lnTo>
                  <a:pt x="40080" y="67920"/>
                </a:lnTo>
                <a:lnTo>
                  <a:pt x="39790" y="69800"/>
                </a:lnTo>
                <a:lnTo>
                  <a:pt x="38780" y="71680"/>
                </a:lnTo>
                <a:lnTo>
                  <a:pt x="38240" y="71370"/>
                </a:lnTo>
                <a:lnTo>
                  <a:pt x="36310" y="70520"/>
                </a:lnTo>
                <a:lnTo>
                  <a:pt x="35600" y="71410"/>
                </a:lnTo>
                <a:lnTo>
                  <a:pt x="35430" y="72550"/>
                </a:lnTo>
                <a:lnTo>
                  <a:pt x="34520" y="72570"/>
                </a:lnTo>
                <a:lnTo>
                  <a:pt x="32910" y="71910"/>
                </a:lnTo>
                <a:lnTo>
                  <a:pt x="31430" y="71570"/>
                </a:lnTo>
                <a:lnTo>
                  <a:pt x="31410" y="71580"/>
                </a:lnTo>
                <a:lnTo>
                  <a:pt x="31080" y="70620"/>
                </a:lnTo>
                <a:lnTo>
                  <a:pt x="29910" y="69590"/>
                </a:lnTo>
                <a:lnTo>
                  <a:pt x="28670" y="69340"/>
                </a:lnTo>
                <a:lnTo>
                  <a:pt x="27750" y="68930"/>
                </a:lnTo>
                <a:lnTo>
                  <a:pt x="26470" y="68490"/>
                </a:lnTo>
                <a:lnTo>
                  <a:pt x="26330" y="68800"/>
                </a:lnTo>
                <a:lnTo>
                  <a:pt x="25760" y="67470"/>
                </a:lnTo>
                <a:lnTo>
                  <a:pt x="25220" y="65800"/>
                </a:lnTo>
                <a:lnTo>
                  <a:pt x="25080" y="65010"/>
                </a:lnTo>
                <a:lnTo>
                  <a:pt x="25400" y="64270"/>
                </a:lnTo>
                <a:lnTo>
                  <a:pt x="25470" y="63580"/>
                </a:lnTo>
                <a:lnTo>
                  <a:pt x="25480" y="62270"/>
                </a:lnTo>
                <a:lnTo>
                  <a:pt x="25030" y="60620"/>
                </a:lnTo>
                <a:lnTo>
                  <a:pt x="23530" y="59560"/>
                </a:lnTo>
                <a:lnTo>
                  <a:pt x="22560" y="58860"/>
                </a:lnTo>
                <a:lnTo>
                  <a:pt x="22440" y="58020"/>
                </a:lnTo>
                <a:lnTo>
                  <a:pt x="22010" y="56930"/>
                </a:lnTo>
                <a:lnTo>
                  <a:pt x="21310" y="56020"/>
                </a:lnTo>
                <a:lnTo>
                  <a:pt x="20670" y="54390"/>
                </a:lnTo>
                <a:lnTo>
                  <a:pt x="20610" y="5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