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Budva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Bud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140" y="72970"/>
                </a:moveTo>
                <a:lnTo>
                  <a:pt x="26110" y="72710"/>
                </a:lnTo>
                <a:lnTo>
                  <a:pt x="26030" y="71220"/>
                </a:lnTo>
                <a:lnTo>
                  <a:pt x="25990" y="69560"/>
                </a:lnTo>
                <a:lnTo>
                  <a:pt x="26330" y="68800"/>
                </a:lnTo>
                <a:lnTo>
                  <a:pt x="26470" y="68490"/>
                </a:lnTo>
                <a:lnTo>
                  <a:pt x="27750" y="68930"/>
                </a:lnTo>
                <a:lnTo>
                  <a:pt x="28670" y="69340"/>
                </a:lnTo>
                <a:lnTo>
                  <a:pt x="29910" y="69590"/>
                </a:lnTo>
                <a:lnTo>
                  <a:pt x="31080" y="70620"/>
                </a:lnTo>
                <a:lnTo>
                  <a:pt x="31410" y="71580"/>
                </a:lnTo>
                <a:lnTo>
                  <a:pt x="31650" y="72270"/>
                </a:lnTo>
                <a:lnTo>
                  <a:pt x="32330" y="73540"/>
                </a:lnTo>
                <a:lnTo>
                  <a:pt x="33410" y="74800"/>
                </a:lnTo>
                <a:lnTo>
                  <a:pt x="34300" y="75860"/>
                </a:lnTo>
                <a:lnTo>
                  <a:pt x="34500" y="76560"/>
                </a:lnTo>
                <a:lnTo>
                  <a:pt x="33340" y="77900"/>
                </a:lnTo>
                <a:lnTo>
                  <a:pt x="33340" y="77910"/>
                </a:lnTo>
                <a:lnTo>
                  <a:pt x="33200" y="77620"/>
                </a:lnTo>
                <a:lnTo>
                  <a:pt x="32630" y="77020"/>
                </a:lnTo>
                <a:lnTo>
                  <a:pt x="31050" y="75830"/>
                </a:lnTo>
                <a:lnTo>
                  <a:pt x="30590" y="75020"/>
                </a:lnTo>
                <a:lnTo>
                  <a:pt x="30310" y="73260"/>
                </a:lnTo>
                <a:lnTo>
                  <a:pt x="29970" y="72530"/>
                </a:lnTo>
                <a:lnTo>
                  <a:pt x="29400" y="72200"/>
                </a:lnTo>
                <a:lnTo>
                  <a:pt x="28710" y="72200"/>
                </a:lnTo>
                <a:lnTo>
                  <a:pt x="28110" y="72450"/>
                </a:lnTo>
                <a:lnTo>
                  <a:pt x="27820" y="72890"/>
                </a:lnTo>
                <a:lnTo>
                  <a:pt x="27630" y="72640"/>
                </a:lnTo>
                <a:lnTo>
                  <a:pt x="27390" y="72400"/>
                </a:lnTo>
                <a:lnTo>
                  <a:pt x="27280" y="72160"/>
                </a:lnTo>
                <a:lnTo>
                  <a:pt x="26640" y="72530"/>
                </a:lnTo>
                <a:lnTo>
                  <a:pt x="26340" y="72740"/>
                </a:lnTo>
                <a:lnTo>
                  <a:pt x="26140" y="72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