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Bijelo Polje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Bijelo Pol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010" y="37420"/>
                </a:moveTo>
                <a:lnTo>
                  <a:pt x="68760" y="37420"/>
                </a:lnTo>
                <a:lnTo>
                  <a:pt x="67250" y="36950"/>
                </a:lnTo>
                <a:lnTo>
                  <a:pt x="66000" y="37300"/>
                </a:lnTo>
                <a:lnTo>
                  <a:pt x="65010" y="38140"/>
                </a:lnTo>
                <a:lnTo>
                  <a:pt x="63760" y="38520"/>
                </a:lnTo>
                <a:lnTo>
                  <a:pt x="61990" y="39170"/>
                </a:lnTo>
                <a:lnTo>
                  <a:pt x="61080" y="38030"/>
                </a:lnTo>
                <a:lnTo>
                  <a:pt x="60390" y="37410"/>
                </a:lnTo>
                <a:lnTo>
                  <a:pt x="60640" y="36690"/>
                </a:lnTo>
                <a:lnTo>
                  <a:pt x="60590" y="35340"/>
                </a:lnTo>
                <a:lnTo>
                  <a:pt x="60010" y="34250"/>
                </a:lnTo>
                <a:lnTo>
                  <a:pt x="58950" y="33460"/>
                </a:lnTo>
                <a:lnTo>
                  <a:pt x="57160" y="33030"/>
                </a:lnTo>
                <a:lnTo>
                  <a:pt x="55930" y="32680"/>
                </a:lnTo>
                <a:lnTo>
                  <a:pt x="55640" y="32420"/>
                </a:lnTo>
                <a:lnTo>
                  <a:pt x="54730" y="31950"/>
                </a:lnTo>
                <a:lnTo>
                  <a:pt x="53230" y="31560"/>
                </a:lnTo>
                <a:lnTo>
                  <a:pt x="52570" y="31520"/>
                </a:lnTo>
                <a:lnTo>
                  <a:pt x="52590" y="30430"/>
                </a:lnTo>
                <a:lnTo>
                  <a:pt x="53080" y="28960"/>
                </a:lnTo>
                <a:lnTo>
                  <a:pt x="54150" y="28290"/>
                </a:lnTo>
                <a:lnTo>
                  <a:pt x="54850" y="27440"/>
                </a:lnTo>
                <a:lnTo>
                  <a:pt x="55280" y="26510"/>
                </a:lnTo>
                <a:lnTo>
                  <a:pt x="55520" y="25280"/>
                </a:lnTo>
                <a:lnTo>
                  <a:pt x="55630" y="23890"/>
                </a:lnTo>
                <a:lnTo>
                  <a:pt x="56050" y="22390"/>
                </a:lnTo>
                <a:lnTo>
                  <a:pt x="56130" y="22460"/>
                </a:lnTo>
                <a:lnTo>
                  <a:pt x="57350" y="24060"/>
                </a:lnTo>
                <a:lnTo>
                  <a:pt x="58030" y="24690"/>
                </a:lnTo>
                <a:lnTo>
                  <a:pt x="58840" y="25120"/>
                </a:lnTo>
                <a:lnTo>
                  <a:pt x="60590" y="25640"/>
                </a:lnTo>
                <a:lnTo>
                  <a:pt x="61440" y="25740"/>
                </a:lnTo>
                <a:lnTo>
                  <a:pt x="61940" y="25550"/>
                </a:lnTo>
                <a:lnTo>
                  <a:pt x="62260" y="25230"/>
                </a:lnTo>
                <a:lnTo>
                  <a:pt x="62580" y="25260"/>
                </a:lnTo>
                <a:lnTo>
                  <a:pt x="63730" y="27370"/>
                </a:lnTo>
                <a:lnTo>
                  <a:pt x="64450" y="28330"/>
                </a:lnTo>
                <a:lnTo>
                  <a:pt x="65260" y="28990"/>
                </a:lnTo>
                <a:lnTo>
                  <a:pt x="66180" y="29340"/>
                </a:lnTo>
                <a:lnTo>
                  <a:pt x="67490" y="29430"/>
                </a:lnTo>
                <a:lnTo>
                  <a:pt x="68830" y="29320"/>
                </a:lnTo>
                <a:lnTo>
                  <a:pt x="69280" y="29040"/>
                </a:lnTo>
                <a:lnTo>
                  <a:pt x="70200" y="28090"/>
                </a:lnTo>
                <a:lnTo>
                  <a:pt x="70580" y="27880"/>
                </a:lnTo>
                <a:lnTo>
                  <a:pt x="71070" y="28050"/>
                </a:lnTo>
                <a:lnTo>
                  <a:pt x="71360" y="28480"/>
                </a:lnTo>
                <a:lnTo>
                  <a:pt x="71590" y="29040"/>
                </a:lnTo>
                <a:lnTo>
                  <a:pt x="71890" y="29560"/>
                </a:lnTo>
                <a:lnTo>
                  <a:pt x="72280" y="29960"/>
                </a:lnTo>
                <a:lnTo>
                  <a:pt x="74650" y="31640"/>
                </a:lnTo>
                <a:lnTo>
                  <a:pt x="76010" y="33000"/>
                </a:lnTo>
                <a:lnTo>
                  <a:pt x="76080" y="33070"/>
                </a:lnTo>
                <a:lnTo>
                  <a:pt x="74920" y="34980"/>
                </a:lnTo>
                <a:lnTo>
                  <a:pt x="73910" y="35470"/>
                </a:lnTo>
                <a:lnTo>
                  <a:pt x="72690" y="35960"/>
                </a:lnTo>
                <a:lnTo>
                  <a:pt x="72330" y="36230"/>
                </a:lnTo>
                <a:lnTo>
                  <a:pt x="71170" y="36690"/>
                </a:lnTo>
                <a:lnTo>
                  <a:pt x="69700" y="37420"/>
                </a:lnTo>
                <a:lnTo>
                  <a:pt x="69010" y="3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