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Ber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40" y="41690"/>
                </a:moveTo>
                <a:lnTo>
                  <a:pt x="76790" y="41920"/>
                </a:lnTo>
                <a:lnTo>
                  <a:pt x="76080" y="42910"/>
                </a:lnTo>
                <a:lnTo>
                  <a:pt x="75740" y="45490"/>
                </a:lnTo>
                <a:lnTo>
                  <a:pt x="76020" y="46730"/>
                </a:lnTo>
                <a:lnTo>
                  <a:pt x="75720" y="46730"/>
                </a:lnTo>
                <a:lnTo>
                  <a:pt x="75080" y="47250"/>
                </a:lnTo>
                <a:lnTo>
                  <a:pt x="74050" y="48480"/>
                </a:lnTo>
                <a:lnTo>
                  <a:pt x="74840" y="49020"/>
                </a:lnTo>
                <a:lnTo>
                  <a:pt x="74840" y="49060"/>
                </a:lnTo>
                <a:lnTo>
                  <a:pt x="75290" y="49890"/>
                </a:lnTo>
                <a:lnTo>
                  <a:pt x="75320" y="49920"/>
                </a:lnTo>
                <a:lnTo>
                  <a:pt x="73830" y="50130"/>
                </a:lnTo>
                <a:lnTo>
                  <a:pt x="70290" y="50890"/>
                </a:lnTo>
                <a:lnTo>
                  <a:pt x="70280" y="50870"/>
                </a:lnTo>
                <a:lnTo>
                  <a:pt x="69120" y="49480"/>
                </a:lnTo>
                <a:lnTo>
                  <a:pt x="68320" y="48560"/>
                </a:lnTo>
                <a:lnTo>
                  <a:pt x="68320" y="47650"/>
                </a:lnTo>
                <a:lnTo>
                  <a:pt x="69040" y="46920"/>
                </a:lnTo>
                <a:lnTo>
                  <a:pt x="67690" y="46560"/>
                </a:lnTo>
                <a:lnTo>
                  <a:pt x="65030" y="45750"/>
                </a:lnTo>
                <a:lnTo>
                  <a:pt x="63320" y="44490"/>
                </a:lnTo>
                <a:lnTo>
                  <a:pt x="61540" y="43530"/>
                </a:lnTo>
                <a:lnTo>
                  <a:pt x="61090" y="43590"/>
                </a:lnTo>
                <a:lnTo>
                  <a:pt x="61070" y="43470"/>
                </a:lnTo>
                <a:lnTo>
                  <a:pt x="60910" y="41200"/>
                </a:lnTo>
                <a:lnTo>
                  <a:pt x="61210" y="40560"/>
                </a:lnTo>
                <a:lnTo>
                  <a:pt x="61870" y="39220"/>
                </a:lnTo>
                <a:lnTo>
                  <a:pt x="61990" y="39170"/>
                </a:lnTo>
                <a:lnTo>
                  <a:pt x="63760" y="38520"/>
                </a:lnTo>
                <a:lnTo>
                  <a:pt x="65010" y="38140"/>
                </a:lnTo>
                <a:lnTo>
                  <a:pt x="66000" y="37300"/>
                </a:lnTo>
                <a:lnTo>
                  <a:pt x="67250" y="36950"/>
                </a:lnTo>
                <a:lnTo>
                  <a:pt x="68760" y="37420"/>
                </a:lnTo>
                <a:lnTo>
                  <a:pt x="69010" y="37420"/>
                </a:lnTo>
                <a:lnTo>
                  <a:pt x="70170" y="38310"/>
                </a:lnTo>
                <a:lnTo>
                  <a:pt x="70810" y="38610"/>
                </a:lnTo>
                <a:lnTo>
                  <a:pt x="71650" y="39190"/>
                </a:lnTo>
                <a:lnTo>
                  <a:pt x="72220" y="39560"/>
                </a:lnTo>
                <a:lnTo>
                  <a:pt x="73030" y="40000"/>
                </a:lnTo>
                <a:lnTo>
                  <a:pt x="73700" y="40400"/>
                </a:lnTo>
                <a:lnTo>
                  <a:pt x="74540" y="40910"/>
                </a:lnTo>
                <a:lnTo>
                  <a:pt x="75470" y="41180"/>
                </a:lnTo>
                <a:lnTo>
                  <a:pt x="75940" y="41340"/>
                </a:lnTo>
                <a:lnTo>
                  <a:pt x="76840" y="4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