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Montenegro • State Map | Fully Editable Vector Shape</a:t>
            </a:r>
          </a:p>
        </p:txBody>
      </p:sp>
      <p:sp>
        <p:nvSpPr>
          <p:cNvPr id="101" name="Ba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5630" y="77120"/>
                </a:moveTo>
                <a:lnTo>
                  <a:pt x="45290" y="77480"/>
                </a:lnTo>
                <a:lnTo>
                  <a:pt x="45180" y="78040"/>
                </a:lnTo>
                <a:lnTo>
                  <a:pt x="45570" y="78890"/>
                </a:lnTo>
                <a:lnTo>
                  <a:pt x="45580" y="78900"/>
                </a:lnTo>
                <a:lnTo>
                  <a:pt x="46190" y="79590"/>
                </a:lnTo>
                <a:lnTo>
                  <a:pt x="48450" y="81270"/>
                </a:lnTo>
                <a:lnTo>
                  <a:pt x="49040" y="81980"/>
                </a:lnTo>
                <a:lnTo>
                  <a:pt x="48560" y="82170"/>
                </a:lnTo>
                <a:lnTo>
                  <a:pt x="46160" y="82930"/>
                </a:lnTo>
                <a:lnTo>
                  <a:pt x="45400" y="82760"/>
                </a:lnTo>
                <a:lnTo>
                  <a:pt x="43990" y="82230"/>
                </a:lnTo>
                <a:lnTo>
                  <a:pt x="42910" y="82240"/>
                </a:lnTo>
                <a:lnTo>
                  <a:pt x="43210" y="83400"/>
                </a:lnTo>
                <a:lnTo>
                  <a:pt x="44320" y="85700"/>
                </a:lnTo>
                <a:lnTo>
                  <a:pt x="43990" y="87030"/>
                </a:lnTo>
                <a:lnTo>
                  <a:pt x="40270" y="86550"/>
                </a:lnTo>
                <a:lnTo>
                  <a:pt x="40030" y="86580"/>
                </a:lnTo>
                <a:lnTo>
                  <a:pt x="40030" y="86590"/>
                </a:lnTo>
                <a:lnTo>
                  <a:pt x="39950" y="85390"/>
                </a:lnTo>
                <a:lnTo>
                  <a:pt x="37710" y="83330"/>
                </a:lnTo>
                <a:lnTo>
                  <a:pt x="37410" y="82560"/>
                </a:lnTo>
                <a:lnTo>
                  <a:pt x="37770" y="81790"/>
                </a:lnTo>
                <a:lnTo>
                  <a:pt x="37470" y="81480"/>
                </a:lnTo>
                <a:lnTo>
                  <a:pt x="36980" y="81260"/>
                </a:lnTo>
                <a:lnTo>
                  <a:pt x="36380" y="80190"/>
                </a:lnTo>
                <a:lnTo>
                  <a:pt x="34880" y="80230"/>
                </a:lnTo>
                <a:lnTo>
                  <a:pt x="34550" y="79660"/>
                </a:lnTo>
                <a:lnTo>
                  <a:pt x="34460" y="79090"/>
                </a:lnTo>
                <a:lnTo>
                  <a:pt x="34260" y="78950"/>
                </a:lnTo>
                <a:lnTo>
                  <a:pt x="33990" y="78940"/>
                </a:lnTo>
                <a:lnTo>
                  <a:pt x="33740" y="78770"/>
                </a:lnTo>
                <a:lnTo>
                  <a:pt x="33340" y="77910"/>
                </a:lnTo>
                <a:lnTo>
                  <a:pt x="33340" y="77900"/>
                </a:lnTo>
                <a:lnTo>
                  <a:pt x="34500" y="76560"/>
                </a:lnTo>
                <a:lnTo>
                  <a:pt x="34300" y="75860"/>
                </a:lnTo>
                <a:lnTo>
                  <a:pt x="33410" y="74800"/>
                </a:lnTo>
                <a:lnTo>
                  <a:pt x="32330" y="73540"/>
                </a:lnTo>
                <a:lnTo>
                  <a:pt x="31650" y="72270"/>
                </a:lnTo>
                <a:lnTo>
                  <a:pt x="31410" y="71580"/>
                </a:lnTo>
                <a:lnTo>
                  <a:pt x="31430" y="71570"/>
                </a:lnTo>
                <a:lnTo>
                  <a:pt x="32910" y="71910"/>
                </a:lnTo>
                <a:lnTo>
                  <a:pt x="34520" y="72570"/>
                </a:lnTo>
                <a:lnTo>
                  <a:pt x="35430" y="72550"/>
                </a:lnTo>
                <a:lnTo>
                  <a:pt x="35600" y="71410"/>
                </a:lnTo>
                <a:lnTo>
                  <a:pt x="36310" y="70520"/>
                </a:lnTo>
                <a:lnTo>
                  <a:pt x="38240" y="71370"/>
                </a:lnTo>
                <a:lnTo>
                  <a:pt x="38780" y="71680"/>
                </a:lnTo>
                <a:lnTo>
                  <a:pt x="39170" y="72470"/>
                </a:lnTo>
                <a:lnTo>
                  <a:pt x="39820" y="73440"/>
                </a:lnTo>
                <a:lnTo>
                  <a:pt x="40700" y="73950"/>
                </a:lnTo>
                <a:lnTo>
                  <a:pt x="41900" y="74380"/>
                </a:lnTo>
                <a:lnTo>
                  <a:pt x="43070" y="74570"/>
                </a:lnTo>
                <a:lnTo>
                  <a:pt x="43900" y="75200"/>
                </a:lnTo>
                <a:lnTo>
                  <a:pt x="45170" y="76800"/>
                </a:lnTo>
                <a:lnTo>
                  <a:pt x="45630" y="77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