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Andrijevica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Andrije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90" y="56270"/>
                </a:moveTo>
                <a:lnTo>
                  <a:pt x="63860" y="55730"/>
                </a:lnTo>
                <a:lnTo>
                  <a:pt x="63520" y="54370"/>
                </a:lnTo>
                <a:lnTo>
                  <a:pt x="62910" y="53210"/>
                </a:lnTo>
                <a:lnTo>
                  <a:pt x="62010" y="52740"/>
                </a:lnTo>
                <a:lnTo>
                  <a:pt x="61100" y="53170"/>
                </a:lnTo>
                <a:lnTo>
                  <a:pt x="60390" y="53820"/>
                </a:lnTo>
                <a:lnTo>
                  <a:pt x="60380" y="53800"/>
                </a:lnTo>
                <a:lnTo>
                  <a:pt x="60260" y="53510"/>
                </a:lnTo>
                <a:lnTo>
                  <a:pt x="59210" y="52190"/>
                </a:lnTo>
                <a:lnTo>
                  <a:pt x="59760" y="51620"/>
                </a:lnTo>
                <a:lnTo>
                  <a:pt x="60640" y="50200"/>
                </a:lnTo>
                <a:lnTo>
                  <a:pt x="60660" y="48810"/>
                </a:lnTo>
                <a:lnTo>
                  <a:pt x="60550" y="47040"/>
                </a:lnTo>
                <a:lnTo>
                  <a:pt x="60430" y="45870"/>
                </a:lnTo>
                <a:lnTo>
                  <a:pt x="59830" y="45340"/>
                </a:lnTo>
                <a:lnTo>
                  <a:pt x="59260" y="44780"/>
                </a:lnTo>
                <a:lnTo>
                  <a:pt x="59830" y="43760"/>
                </a:lnTo>
                <a:lnTo>
                  <a:pt x="61090" y="43590"/>
                </a:lnTo>
                <a:lnTo>
                  <a:pt x="61540" y="43530"/>
                </a:lnTo>
                <a:lnTo>
                  <a:pt x="63320" y="44490"/>
                </a:lnTo>
                <a:lnTo>
                  <a:pt x="65030" y="45750"/>
                </a:lnTo>
                <a:lnTo>
                  <a:pt x="67690" y="46560"/>
                </a:lnTo>
                <a:lnTo>
                  <a:pt x="69040" y="46920"/>
                </a:lnTo>
                <a:lnTo>
                  <a:pt x="68320" y="47650"/>
                </a:lnTo>
                <a:lnTo>
                  <a:pt x="68320" y="48560"/>
                </a:lnTo>
                <a:lnTo>
                  <a:pt x="69120" y="49480"/>
                </a:lnTo>
                <a:lnTo>
                  <a:pt x="70280" y="50870"/>
                </a:lnTo>
                <a:lnTo>
                  <a:pt x="70290" y="50890"/>
                </a:lnTo>
                <a:lnTo>
                  <a:pt x="70100" y="50930"/>
                </a:lnTo>
                <a:lnTo>
                  <a:pt x="68330" y="52300"/>
                </a:lnTo>
                <a:lnTo>
                  <a:pt x="66890" y="54210"/>
                </a:lnTo>
                <a:lnTo>
                  <a:pt x="64540" y="55950"/>
                </a:lnTo>
                <a:lnTo>
                  <a:pt x="63890" y="5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