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Montenegro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Herceg Nov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5030" y="55750"/>
                </a:moveTo>
                <a:lnTo>
                  <a:pt x="15680" y="56590"/>
                </a:lnTo>
                <a:lnTo>
                  <a:pt x="17010" y="58440"/>
                </a:lnTo>
                <a:lnTo>
                  <a:pt x="18040" y="59060"/>
                </a:lnTo>
                <a:lnTo>
                  <a:pt x="19140" y="59850"/>
                </a:lnTo>
                <a:lnTo>
                  <a:pt x="19990" y="61240"/>
                </a:lnTo>
                <a:lnTo>
                  <a:pt x="20840" y="63600"/>
                </a:lnTo>
                <a:lnTo>
                  <a:pt x="19040" y="63940"/>
                </a:lnTo>
                <a:lnTo>
                  <a:pt x="14860" y="63390"/>
                </a:lnTo>
                <a:lnTo>
                  <a:pt x="14860" y="63790"/>
                </a:lnTo>
                <a:lnTo>
                  <a:pt x="15600" y="64340"/>
                </a:lnTo>
                <a:lnTo>
                  <a:pt x="15270" y="65880"/>
                </a:lnTo>
                <a:lnTo>
                  <a:pt x="15940" y="66340"/>
                </a:lnTo>
                <a:lnTo>
                  <a:pt x="15170" y="66080"/>
                </a:lnTo>
                <a:lnTo>
                  <a:pt x="14620" y="65490"/>
                </a:lnTo>
                <a:lnTo>
                  <a:pt x="14680" y="64700"/>
                </a:lnTo>
                <a:lnTo>
                  <a:pt x="14480" y="64100"/>
                </a:lnTo>
                <a:lnTo>
                  <a:pt x="13800" y="63700"/>
                </a:lnTo>
                <a:lnTo>
                  <a:pt x="13490" y="63510"/>
                </a:lnTo>
                <a:lnTo>
                  <a:pt x="12990" y="62910"/>
                </a:lnTo>
                <a:lnTo>
                  <a:pt x="12570" y="62200"/>
                </a:lnTo>
                <a:lnTo>
                  <a:pt x="12290" y="61370"/>
                </a:lnTo>
                <a:lnTo>
                  <a:pt x="12260" y="60450"/>
                </a:lnTo>
                <a:lnTo>
                  <a:pt x="12480" y="58720"/>
                </a:lnTo>
                <a:lnTo>
                  <a:pt x="12290" y="57860"/>
                </a:lnTo>
                <a:lnTo>
                  <a:pt x="12700" y="57480"/>
                </a:lnTo>
                <a:lnTo>
                  <a:pt x="13150" y="57290"/>
                </a:lnTo>
                <a:lnTo>
                  <a:pt x="13600" y="57330"/>
                </a:lnTo>
                <a:lnTo>
                  <a:pt x="14050" y="57620"/>
                </a:lnTo>
                <a:lnTo>
                  <a:pt x="14450" y="57560"/>
                </a:lnTo>
                <a:lnTo>
                  <a:pt x="14600" y="57230"/>
                </a:lnTo>
                <a:lnTo>
                  <a:pt x="14510" y="56750"/>
                </a:lnTo>
                <a:lnTo>
                  <a:pt x="14240" y="56220"/>
                </a:lnTo>
                <a:lnTo>
                  <a:pt x="15030" y="55750"/>
                </a:lnTo>
                <a:close/>
                <a:moveTo>
                  <a:pt x="21010" y="67080"/>
                </a:moveTo>
                <a:lnTo>
                  <a:pt x="20800" y="68160"/>
                </a:lnTo>
                <a:lnTo>
                  <a:pt x="20530" y="68160"/>
                </a:lnTo>
                <a:lnTo>
                  <a:pt x="20220" y="67950"/>
                </a:lnTo>
                <a:lnTo>
                  <a:pt x="19360" y="68070"/>
                </a:lnTo>
                <a:lnTo>
                  <a:pt x="19190" y="67970"/>
                </a:lnTo>
                <a:lnTo>
                  <a:pt x="18980" y="67620"/>
                </a:lnTo>
                <a:lnTo>
                  <a:pt x="18500" y="67230"/>
                </a:lnTo>
                <a:lnTo>
                  <a:pt x="17950" y="66900"/>
                </a:lnTo>
                <a:lnTo>
                  <a:pt x="17550" y="66740"/>
                </a:lnTo>
                <a:lnTo>
                  <a:pt x="17640" y="66550"/>
                </a:lnTo>
                <a:lnTo>
                  <a:pt x="17640" y="66490"/>
                </a:lnTo>
                <a:lnTo>
                  <a:pt x="17680" y="66450"/>
                </a:lnTo>
                <a:lnTo>
                  <a:pt x="17840" y="66340"/>
                </a:lnTo>
                <a:lnTo>
                  <a:pt x="16850" y="65630"/>
                </a:lnTo>
                <a:lnTo>
                  <a:pt x="16540" y="65100"/>
                </a:lnTo>
                <a:lnTo>
                  <a:pt x="16740" y="64490"/>
                </a:lnTo>
                <a:lnTo>
                  <a:pt x="17240" y="64300"/>
                </a:lnTo>
                <a:lnTo>
                  <a:pt x="20470" y="65380"/>
                </a:lnTo>
                <a:lnTo>
                  <a:pt x="20790" y="66300"/>
                </a:lnTo>
                <a:lnTo>
                  <a:pt x="21070" y="67070"/>
                </a:lnTo>
                <a:lnTo>
                  <a:pt x="21010" y="67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Rožaj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6020" y="46730"/>
                </a:moveTo>
                <a:lnTo>
                  <a:pt x="75740" y="45490"/>
                </a:lnTo>
                <a:lnTo>
                  <a:pt x="76080" y="42910"/>
                </a:lnTo>
                <a:lnTo>
                  <a:pt x="76790" y="41920"/>
                </a:lnTo>
                <a:lnTo>
                  <a:pt x="76840" y="41690"/>
                </a:lnTo>
                <a:lnTo>
                  <a:pt x="77150" y="40470"/>
                </a:lnTo>
                <a:lnTo>
                  <a:pt x="77510" y="39420"/>
                </a:lnTo>
                <a:lnTo>
                  <a:pt x="78140" y="38280"/>
                </a:lnTo>
                <a:lnTo>
                  <a:pt x="78960" y="35620"/>
                </a:lnTo>
                <a:lnTo>
                  <a:pt x="79410" y="35770"/>
                </a:lnTo>
                <a:lnTo>
                  <a:pt x="81530" y="35980"/>
                </a:lnTo>
                <a:lnTo>
                  <a:pt x="82660" y="36470"/>
                </a:lnTo>
                <a:lnTo>
                  <a:pt x="84720" y="37970"/>
                </a:lnTo>
                <a:lnTo>
                  <a:pt x="87140" y="39200"/>
                </a:lnTo>
                <a:lnTo>
                  <a:pt x="87800" y="40060"/>
                </a:lnTo>
                <a:lnTo>
                  <a:pt x="87860" y="41400"/>
                </a:lnTo>
                <a:lnTo>
                  <a:pt x="87490" y="43380"/>
                </a:lnTo>
                <a:lnTo>
                  <a:pt x="87470" y="43480"/>
                </a:lnTo>
                <a:lnTo>
                  <a:pt x="87120" y="43540"/>
                </a:lnTo>
                <a:lnTo>
                  <a:pt x="86830" y="43590"/>
                </a:lnTo>
                <a:lnTo>
                  <a:pt x="86440" y="43650"/>
                </a:lnTo>
                <a:lnTo>
                  <a:pt x="84770" y="43940"/>
                </a:lnTo>
                <a:lnTo>
                  <a:pt x="84280" y="44020"/>
                </a:lnTo>
                <a:lnTo>
                  <a:pt x="82770" y="44590"/>
                </a:lnTo>
                <a:lnTo>
                  <a:pt x="82440" y="44800"/>
                </a:lnTo>
                <a:lnTo>
                  <a:pt x="82110" y="45400"/>
                </a:lnTo>
                <a:lnTo>
                  <a:pt x="82070" y="45910"/>
                </a:lnTo>
                <a:lnTo>
                  <a:pt x="82080" y="45950"/>
                </a:lnTo>
                <a:lnTo>
                  <a:pt x="82140" y="46400"/>
                </a:lnTo>
                <a:lnTo>
                  <a:pt x="82070" y="46920"/>
                </a:lnTo>
                <a:lnTo>
                  <a:pt x="81430" y="47650"/>
                </a:lnTo>
                <a:lnTo>
                  <a:pt x="81260" y="47600"/>
                </a:lnTo>
                <a:lnTo>
                  <a:pt x="80610" y="47430"/>
                </a:lnTo>
                <a:lnTo>
                  <a:pt x="80350" y="47080"/>
                </a:lnTo>
                <a:lnTo>
                  <a:pt x="79320" y="47080"/>
                </a:lnTo>
                <a:lnTo>
                  <a:pt x="78820" y="47080"/>
                </a:lnTo>
                <a:lnTo>
                  <a:pt x="78280" y="46750"/>
                </a:lnTo>
                <a:lnTo>
                  <a:pt x="78160" y="46720"/>
                </a:lnTo>
                <a:lnTo>
                  <a:pt x="77530" y="46550"/>
                </a:lnTo>
                <a:lnTo>
                  <a:pt x="76870" y="46380"/>
                </a:lnTo>
                <a:lnTo>
                  <a:pt x="76430" y="46590"/>
                </a:lnTo>
                <a:lnTo>
                  <a:pt x="76260" y="46730"/>
                </a:lnTo>
                <a:lnTo>
                  <a:pt x="76020" y="46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Beran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6840" y="41690"/>
                </a:moveTo>
                <a:lnTo>
                  <a:pt x="76790" y="41920"/>
                </a:lnTo>
                <a:lnTo>
                  <a:pt x="76080" y="42910"/>
                </a:lnTo>
                <a:lnTo>
                  <a:pt x="75740" y="45490"/>
                </a:lnTo>
                <a:lnTo>
                  <a:pt x="76020" y="46730"/>
                </a:lnTo>
                <a:lnTo>
                  <a:pt x="75720" y="46730"/>
                </a:lnTo>
                <a:lnTo>
                  <a:pt x="75080" y="47250"/>
                </a:lnTo>
                <a:lnTo>
                  <a:pt x="74050" y="48480"/>
                </a:lnTo>
                <a:lnTo>
                  <a:pt x="74840" y="49020"/>
                </a:lnTo>
                <a:lnTo>
                  <a:pt x="74840" y="49060"/>
                </a:lnTo>
                <a:lnTo>
                  <a:pt x="75290" y="49890"/>
                </a:lnTo>
                <a:lnTo>
                  <a:pt x="75320" y="49920"/>
                </a:lnTo>
                <a:lnTo>
                  <a:pt x="73830" y="50130"/>
                </a:lnTo>
                <a:lnTo>
                  <a:pt x="70290" y="50890"/>
                </a:lnTo>
                <a:lnTo>
                  <a:pt x="70280" y="50870"/>
                </a:lnTo>
                <a:lnTo>
                  <a:pt x="69120" y="49480"/>
                </a:lnTo>
                <a:lnTo>
                  <a:pt x="68320" y="48560"/>
                </a:lnTo>
                <a:lnTo>
                  <a:pt x="68320" y="47650"/>
                </a:lnTo>
                <a:lnTo>
                  <a:pt x="69040" y="46920"/>
                </a:lnTo>
                <a:lnTo>
                  <a:pt x="67690" y="46560"/>
                </a:lnTo>
                <a:lnTo>
                  <a:pt x="65030" y="45750"/>
                </a:lnTo>
                <a:lnTo>
                  <a:pt x="63320" y="44490"/>
                </a:lnTo>
                <a:lnTo>
                  <a:pt x="61540" y="43530"/>
                </a:lnTo>
                <a:lnTo>
                  <a:pt x="61090" y="43590"/>
                </a:lnTo>
                <a:lnTo>
                  <a:pt x="61070" y="43470"/>
                </a:lnTo>
                <a:lnTo>
                  <a:pt x="60910" y="41200"/>
                </a:lnTo>
                <a:lnTo>
                  <a:pt x="61210" y="40560"/>
                </a:lnTo>
                <a:lnTo>
                  <a:pt x="61870" y="39220"/>
                </a:lnTo>
                <a:lnTo>
                  <a:pt x="61990" y="39170"/>
                </a:lnTo>
                <a:lnTo>
                  <a:pt x="63760" y="38520"/>
                </a:lnTo>
                <a:lnTo>
                  <a:pt x="65010" y="38140"/>
                </a:lnTo>
                <a:lnTo>
                  <a:pt x="66000" y="37300"/>
                </a:lnTo>
                <a:lnTo>
                  <a:pt x="67250" y="36950"/>
                </a:lnTo>
                <a:lnTo>
                  <a:pt x="68760" y="37420"/>
                </a:lnTo>
                <a:lnTo>
                  <a:pt x="69010" y="37420"/>
                </a:lnTo>
                <a:lnTo>
                  <a:pt x="70170" y="38310"/>
                </a:lnTo>
                <a:lnTo>
                  <a:pt x="70810" y="38610"/>
                </a:lnTo>
                <a:lnTo>
                  <a:pt x="71650" y="39190"/>
                </a:lnTo>
                <a:lnTo>
                  <a:pt x="72220" y="39560"/>
                </a:lnTo>
                <a:lnTo>
                  <a:pt x="73030" y="40000"/>
                </a:lnTo>
                <a:lnTo>
                  <a:pt x="73700" y="40400"/>
                </a:lnTo>
                <a:lnTo>
                  <a:pt x="74540" y="40910"/>
                </a:lnTo>
                <a:lnTo>
                  <a:pt x="75470" y="41180"/>
                </a:lnTo>
                <a:lnTo>
                  <a:pt x="75940" y="41340"/>
                </a:lnTo>
                <a:lnTo>
                  <a:pt x="76840" y="41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Plav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0300" y="60680"/>
                </a:moveTo>
                <a:lnTo>
                  <a:pt x="70130" y="60410"/>
                </a:lnTo>
                <a:lnTo>
                  <a:pt x="70080" y="60190"/>
                </a:lnTo>
                <a:lnTo>
                  <a:pt x="70020" y="60010"/>
                </a:lnTo>
                <a:lnTo>
                  <a:pt x="70000" y="59820"/>
                </a:lnTo>
                <a:lnTo>
                  <a:pt x="69890" y="59680"/>
                </a:lnTo>
                <a:lnTo>
                  <a:pt x="69940" y="59460"/>
                </a:lnTo>
                <a:lnTo>
                  <a:pt x="70000" y="59200"/>
                </a:lnTo>
                <a:lnTo>
                  <a:pt x="69890" y="58910"/>
                </a:lnTo>
                <a:lnTo>
                  <a:pt x="69860" y="58800"/>
                </a:lnTo>
                <a:lnTo>
                  <a:pt x="69970" y="58580"/>
                </a:lnTo>
                <a:lnTo>
                  <a:pt x="70020" y="58430"/>
                </a:lnTo>
                <a:lnTo>
                  <a:pt x="70020" y="58030"/>
                </a:lnTo>
                <a:lnTo>
                  <a:pt x="69940" y="57770"/>
                </a:lnTo>
                <a:lnTo>
                  <a:pt x="69860" y="57590"/>
                </a:lnTo>
                <a:lnTo>
                  <a:pt x="69730" y="57410"/>
                </a:lnTo>
                <a:lnTo>
                  <a:pt x="69640" y="57340"/>
                </a:lnTo>
                <a:lnTo>
                  <a:pt x="69590" y="57120"/>
                </a:lnTo>
                <a:lnTo>
                  <a:pt x="69590" y="56820"/>
                </a:lnTo>
                <a:lnTo>
                  <a:pt x="69750" y="56930"/>
                </a:lnTo>
                <a:lnTo>
                  <a:pt x="69910" y="57010"/>
                </a:lnTo>
                <a:lnTo>
                  <a:pt x="70050" y="56930"/>
                </a:lnTo>
                <a:lnTo>
                  <a:pt x="70370" y="56820"/>
                </a:lnTo>
                <a:lnTo>
                  <a:pt x="70480" y="56820"/>
                </a:lnTo>
                <a:lnTo>
                  <a:pt x="70590" y="56680"/>
                </a:lnTo>
                <a:lnTo>
                  <a:pt x="70620" y="56530"/>
                </a:lnTo>
                <a:lnTo>
                  <a:pt x="70640" y="56310"/>
                </a:lnTo>
                <a:lnTo>
                  <a:pt x="70620" y="56270"/>
                </a:lnTo>
                <a:lnTo>
                  <a:pt x="70480" y="56310"/>
                </a:lnTo>
                <a:lnTo>
                  <a:pt x="70430" y="56310"/>
                </a:lnTo>
                <a:lnTo>
                  <a:pt x="70290" y="56200"/>
                </a:lnTo>
                <a:lnTo>
                  <a:pt x="70080" y="56130"/>
                </a:lnTo>
                <a:lnTo>
                  <a:pt x="69940" y="56050"/>
                </a:lnTo>
                <a:lnTo>
                  <a:pt x="69810" y="55910"/>
                </a:lnTo>
                <a:lnTo>
                  <a:pt x="69510" y="55690"/>
                </a:lnTo>
                <a:lnTo>
                  <a:pt x="69460" y="55610"/>
                </a:lnTo>
                <a:lnTo>
                  <a:pt x="69290" y="55500"/>
                </a:lnTo>
                <a:lnTo>
                  <a:pt x="69160" y="55470"/>
                </a:lnTo>
                <a:lnTo>
                  <a:pt x="68940" y="55470"/>
                </a:lnTo>
                <a:lnTo>
                  <a:pt x="68810" y="55390"/>
                </a:lnTo>
                <a:lnTo>
                  <a:pt x="68650" y="55360"/>
                </a:lnTo>
                <a:lnTo>
                  <a:pt x="68270" y="55280"/>
                </a:lnTo>
                <a:lnTo>
                  <a:pt x="68000" y="55170"/>
                </a:lnTo>
                <a:lnTo>
                  <a:pt x="67730" y="54840"/>
                </a:lnTo>
                <a:lnTo>
                  <a:pt x="67590" y="54590"/>
                </a:lnTo>
                <a:lnTo>
                  <a:pt x="67540" y="54550"/>
                </a:lnTo>
                <a:lnTo>
                  <a:pt x="67430" y="54440"/>
                </a:lnTo>
                <a:lnTo>
                  <a:pt x="67380" y="54400"/>
                </a:lnTo>
                <a:lnTo>
                  <a:pt x="67320" y="54330"/>
                </a:lnTo>
                <a:lnTo>
                  <a:pt x="67240" y="54260"/>
                </a:lnTo>
                <a:lnTo>
                  <a:pt x="67240" y="54290"/>
                </a:lnTo>
                <a:lnTo>
                  <a:pt x="67270" y="54590"/>
                </a:lnTo>
                <a:lnTo>
                  <a:pt x="67300" y="54730"/>
                </a:lnTo>
                <a:lnTo>
                  <a:pt x="67350" y="54880"/>
                </a:lnTo>
                <a:lnTo>
                  <a:pt x="67410" y="54950"/>
                </a:lnTo>
                <a:lnTo>
                  <a:pt x="67490" y="55100"/>
                </a:lnTo>
                <a:lnTo>
                  <a:pt x="67570" y="55250"/>
                </a:lnTo>
                <a:lnTo>
                  <a:pt x="67590" y="55320"/>
                </a:lnTo>
                <a:lnTo>
                  <a:pt x="67700" y="55500"/>
                </a:lnTo>
                <a:lnTo>
                  <a:pt x="67730" y="55580"/>
                </a:lnTo>
                <a:lnTo>
                  <a:pt x="67760" y="55610"/>
                </a:lnTo>
                <a:lnTo>
                  <a:pt x="67780" y="55720"/>
                </a:lnTo>
                <a:lnTo>
                  <a:pt x="67920" y="56020"/>
                </a:lnTo>
                <a:lnTo>
                  <a:pt x="67890" y="56090"/>
                </a:lnTo>
                <a:lnTo>
                  <a:pt x="67620" y="56200"/>
                </a:lnTo>
                <a:lnTo>
                  <a:pt x="67300" y="56160"/>
                </a:lnTo>
                <a:lnTo>
                  <a:pt x="67220" y="56200"/>
                </a:lnTo>
                <a:lnTo>
                  <a:pt x="67080" y="56240"/>
                </a:lnTo>
                <a:lnTo>
                  <a:pt x="66650" y="55980"/>
                </a:lnTo>
                <a:lnTo>
                  <a:pt x="66620" y="55940"/>
                </a:lnTo>
                <a:lnTo>
                  <a:pt x="66540" y="55910"/>
                </a:lnTo>
                <a:lnTo>
                  <a:pt x="66300" y="55870"/>
                </a:lnTo>
                <a:lnTo>
                  <a:pt x="66190" y="55870"/>
                </a:lnTo>
                <a:lnTo>
                  <a:pt x="66080" y="55910"/>
                </a:lnTo>
                <a:lnTo>
                  <a:pt x="65760" y="55980"/>
                </a:lnTo>
                <a:lnTo>
                  <a:pt x="65490" y="55980"/>
                </a:lnTo>
                <a:lnTo>
                  <a:pt x="65300" y="56050"/>
                </a:lnTo>
                <a:lnTo>
                  <a:pt x="65090" y="56050"/>
                </a:lnTo>
                <a:lnTo>
                  <a:pt x="65030" y="56090"/>
                </a:lnTo>
                <a:lnTo>
                  <a:pt x="64920" y="56160"/>
                </a:lnTo>
                <a:lnTo>
                  <a:pt x="64570" y="56270"/>
                </a:lnTo>
                <a:lnTo>
                  <a:pt x="64220" y="56380"/>
                </a:lnTo>
                <a:lnTo>
                  <a:pt x="63900" y="56380"/>
                </a:lnTo>
                <a:lnTo>
                  <a:pt x="63890" y="56270"/>
                </a:lnTo>
                <a:lnTo>
                  <a:pt x="64540" y="55950"/>
                </a:lnTo>
                <a:lnTo>
                  <a:pt x="66890" y="54210"/>
                </a:lnTo>
                <a:lnTo>
                  <a:pt x="68330" y="52300"/>
                </a:lnTo>
                <a:lnTo>
                  <a:pt x="70100" y="50930"/>
                </a:lnTo>
                <a:lnTo>
                  <a:pt x="70290" y="50890"/>
                </a:lnTo>
                <a:lnTo>
                  <a:pt x="73830" y="50130"/>
                </a:lnTo>
                <a:lnTo>
                  <a:pt x="75320" y="49920"/>
                </a:lnTo>
                <a:lnTo>
                  <a:pt x="75610" y="50200"/>
                </a:lnTo>
                <a:lnTo>
                  <a:pt x="77160" y="51690"/>
                </a:lnTo>
                <a:lnTo>
                  <a:pt x="77570" y="52090"/>
                </a:lnTo>
                <a:lnTo>
                  <a:pt x="77880" y="52640"/>
                </a:lnTo>
                <a:lnTo>
                  <a:pt x="77960" y="52830"/>
                </a:lnTo>
                <a:lnTo>
                  <a:pt x="77430" y="54200"/>
                </a:lnTo>
                <a:lnTo>
                  <a:pt x="77430" y="54210"/>
                </a:lnTo>
                <a:lnTo>
                  <a:pt x="77390" y="54290"/>
                </a:lnTo>
                <a:lnTo>
                  <a:pt x="76980" y="55070"/>
                </a:lnTo>
                <a:lnTo>
                  <a:pt x="76850" y="55510"/>
                </a:lnTo>
                <a:lnTo>
                  <a:pt x="76830" y="56370"/>
                </a:lnTo>
                <a:lnTo>
                  <a:pt x="76940" y="57120"/>
                </a:lnTo>
                <a:lnTo>
                  <a:pt x="76900" y="57820"/>
                </a:lnTo>
                <a:lnTo>
                  <a:pt x="76420" y="58520"/>
                </a:lnTo>
                <a:lnTo>
                  <a:pt x="75410" y="57930"/>
                </a:lnTo>
                <a:lnTo>
                  <a:pt x="74560" y="58550"/>
                </a:lnTo>
                <a:lnTo>
                  <a:pt x="73140" y="60450"/>
                </a:lnTo>
                <a:lnTo>
                  <a:pt x="72140" y="60740"/>
                </a:lnTo>
                <a:lnTo>
                  <a:pt x="70300" y="60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Pljevlj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350" y="18180"/>
                </a:moveTo>
                <a:lnTo>
                  <a:pt x="35440" y="18060"/>
                </a:lnTo>
                <a:lnTo>
                  <a:pt x="35890" y="17810"/>
                </a:lnTo>
                <a:lnTo>
                  <a:pt x="36930" y="17760"/>
                </a:lnTo>
                <a:lnTo>
                  <a:pt x="37210" y="17510"/>
                </a:lnTo>
                <a:lnTo>
                  <a:pt x="36020" y="15250"/>
                </a:lnTo>
                <a:lnTo>
                  <a:pt x="34850" y="11980"/>
                </a:lnTo>
                <a:lnTo>
                  <a:pt x="33490" y="10170"/>
                </a:lnTo>
                <a:lnTo>
                  <a:pt x="33210" y="9970"/>
                </a:lnTo>
                <a:lnTo>
                  <a:pt x="32350" y="10190"/>
                </a:lnTo>
                <a:lnTo>
                  <a:pt x="32350" y="9910"/>
                </a:lnTo>
                <a:lnTo>
                  <a:pt x="32520" y="9470"/>
                </a:lnTo>
                <a:lnTo>
                  <a:pt x="32540" y="9110"/>
                </a:lnTo>
                <a:lnTo>
                  <a:pt x="32020" y="8290"/>
                </a:lnTo>
                <a:lnTo>
                  <a:pt x="31730" y="8110"/>
                </a:lnTo>
                <a:lnTo>
                  <a:pt x="31120" y="7940"/>
                </a:lnTo>
                <a:lnTo>
                  <a:pt x="30750" y="7660"/>
                </a:lnTo>
                <a:lnTo>
                  <a:pt x="30720" y="7200"/>
                </a:lnTo>
                <a:lnTo>
                  <a:pt x="30960" y="6750"/>
                </a:lnTo>
                <a:lnTo>
                  <a:pt x="31330" y="6480"/>
                </a:lnTo>
                <a:lnTo>
                  <a:pt x="32060" y="6120"/>
                </a:lnTo>
                <a:lnTo>
                  <a:pt x="32990" y="5070"/>
                </a:lnTo>
                <a:lnTo>
                  <a:pt x="33580" y="4640"/>
                </a:lnTo>
                <a:lnTo>
                  <a:pt x="34470" y="4550"/>
                </a:lnTo>
                <a:lnTo>
                  <a:pt x="35020" y="5090"/>
                </a:lnTo>
                <a:lnTo>
                  <a:pt x="35450" y="5900"/>
                </a:lnTo>
                <a:lnTo>
                  <a:pt x="35970" y="6550"/>
                </a:lnTo>
                <a:lnTo>
                  <a:pt x="36630" y="6780"/>
                </a:lnTo>
                <a:lnTo>
                  <a:pt x="37470" y="6750"/>
                </a:lnTo>
                <a:lnTo>
                  <a:pt x="38250" y="6450"/>
                </a:lnTo>
                <a:lnTo>
                  <a:pt x="39300" y="5190"/>
                </a:lnTo>
                <a:lnTo>
                  <a:pt x="40280" y="5070"/>
                </a:lnTo>
                <a:lnTo>
                  <a:pt x="42160" y="5370"/>
                </a:lnTo>
                <a:lnTo>
                  <a:pt x="41370" y="6620"/>
                </a:lnTo>
                <a:lnTo>
                  <a:pt x="41390" y="8190"/>
                </a:lnTo>
                <a:lnTo>
                  <a:pt x="42040" y="9620"/>
                </a:lnTo>
                <a:lnTo>
                  <a:pt x="43070" y="10500"/>
                </a:lnTo>
                <a:lnTo>
                  <a:pt x="48470" y="12950"/>
                </a:lnTo>
                <a:lnTo>
                  <a:pt x="49130" y="13430"/>
                </a:lnTo>
                <a:lnTo>
                  <a:pt x="50780" y="15910"/>
                </a:lnTo>
                <a:lnTo>
                  <a:pt x="53100" y="18360"/>
                </a:lnTo>
                <a:lnTo>
                  <a:pt x="53580" y="19070"/>
                </a:lnTo>
                <a:lnTo>
                  <a:pt x="54250" y="20590"/>
                </a:lnTo>
                <a:lnTo>
                  <a:pt x="54650" y="21200"/>
                </a:lnTo>
                <a:lnTo>
                  <a:pt x="56050" y="22390"/>
                </a:lnTo>
                <a:lnTo>
                  <a:pt x="55630" y="23890"/>
                </a:lnTo>
                <a:lnTo>
                  <a:pt x="55520" y="25280"/>
                </a:lnTo>
                <a:lnTo>
                  <a:pt x="55280" y="26510"/>
                </a:lnTo>
                <a:lnTo>
                  <a:pt x="54850" y="27440"/>
                </a:lnTo>
                <a:lnTo>
                  <a:pt x="54150" y="28290"/>
                </a:lnTo>
                <a:lnTo>
                  <a:pt x="53080" y="28960"/>
                </a:lnTo>
                <a:lnTo>
                  <a:pt x="52590" y="30430"/>
                </a:lnTo>
                <a:lnTo>
                  <a:pt x="52570" y="31520"/>
                </a:lnTo>
                <a:lnTo>
                  <a:pt x="51230" y="31430"/>
                </a:lnTo>
                <a:lnTo>
                  <a:pt x="50660" y="31760"/>
                </a:lnTo>
                <a:lnTo>
                  <a:pt x="49720" y="30310"/>
                </a:lnTo>
                <a:lnTo>
                  <a:pt x="48550" y="28960"/>
                </a:lnTo>
                <a:lnTo>
                  <a:pt x="47120" y="27700"/>
                </a:lnTo>
                <a:lnTo>
                  <a:pt x="45170" y="26300"/>
                </a:lnTo>
                <a:lnTo>
                  <a:pt x="43290" y="25080"/>
                </a:lnTo>
                <a:lnTo>
                  <a:pt x="41850" y="24010"/>
                </a:lnTo>
                <a:lnTo>
                  <a:pt x="40080" y="23290"/>
                </a:lnTo>
                <a:lnTo>
                  <a:pt x="38660" y="23500"/>
                </a:lnTo>
                <a:lnTo>
                  <a:pt x="37300" y="23530"/>
                </a:lnTo>
                <a:lnTo>
                  <a:pt x="36350" y="22560"/>
                </a:lnTo>
                <a:lnTo>
                  <a:pt x="36000" y="21140"/>
                </a:lnTo>
                <a:lnTo>
                  <a:pt x="35500" y="18650"/>
                </a:lnTo>
                <a:lnTo>
                  <a:pt x="35350" y="18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Bijelo Polj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010" y="37420"/>
                </a:moveTo>
                <a:lnTo>
                  <a:pt x="68760" y="37420"/>
                </a:lnTo>
                <a:lnTo>
                  <a:pt x="67250" y="36950"/>
                </a:lnTo>
                <a:lnTo>
                  <a:pt x="66000" y="37300"/>
                </a:lnTo>
                <a:lnTo>
                  <a:pt x="65010" y="38140"/>
                </a:lnTo>
                <a:lnTo>
                  <a:pt x="63760" y="38520"/>
                </a:lnTo>
                <a:lnTo>
                  <a:pt x="61990" y="39170"/>
                </a:lnTo>
                <a:lnTo>
                  <a:pt x="61080" y="38030"/>
                </a:lnTo>
                <a:lnTo>
                  <a:pt x="60390" y="37410"/>
                </a:lnTo>
                <a:lnTo>
                  <a:pt x="60640" y="36690"/>
                </a:lnTo>
                <a:lnTo>
                  <a:pt x="60590" y="35340"/>
                </a:lnTo>
                <a:lnTo>
                  <a:pt x="60010" y="34250"/>
                </a:lnTo>
                <a:lnTo>
                  <a:pt x="58950" y="33460"/>
                </a:lnTo>
                <a:lnTo>
                  <a:pt x="57160" y="33030"/>
                </a:lnTo>
                <a:lnTo>
                  <a:pt x="55930" y="32680"/>
                </a:lnTo>
                <a:lnTo>
                  <a:pt x="55640" y="32420"/>
                </a:lnTo>
                <a:lnTo>
                  <a:pt x="54730" y="31950"/>
                </a:lnTo>
                <a:lnTo>
                  <a:pt x="53230" y="31560"/>
                </a:lnTo>
                <a:lnTo>
                  <a:pt x="52570" y="31520"/>
                </a:lnTo>
                <a:lnTo>
                  <a:pt x="52590" y="30430"/>
                </a:lnTo>
                <a:lnTo>
                  <a:pt x="53080" y="28960"/>
                </a:lnTo>
                <a:lnTo>
                  <a:pt x="54150" y="28290"/>
                </a:lnTo>
                <a:lnTo>
                  <a:pt x="54850" y="27440"/>
                </a:lnTo>
                <a:lnTo>
                  <a:pt x="55280" y="26510"/>
                </a:lnTo>
                <a:lnTo>
                  <a:pt x="55520" y="25280"/>
                </a:lnTo>
                <a:lnTo>
                  <a:pt x="55630" y="23890"/>
                </a:lnTo>
                <a:lnTo>
                  <a:pt x="56050" y="22390"/>
                </a:lnTo>
                <a:lnTo>
                  <a:pt x="56130" y="22460"/>
                </a:lnTo>
                <a:lnTo>
                  <a:pt x="57350" y="24060"/>
                </a:lnTo>
                <a:lnTo>
                  <a:pt x="58030" y="24690"/>
                </a:lnTo>
                <a:lnTo>
                  <a:pt x="58840" y="25120"/>
                </a:lnTo>
                <a:lnTo>
                  <a:pt x="60590" y="25640"/>
                </a:lnTo>
                <a:lnTo>
                  <a:pt x="61440" y="25740"/>
                </a:lnTo>
                <a:lnTo>
                  <a:pt x="61940" y="25550"/>
                </a:lnTo>
                <a:lnTo>
                  <a:pt x="62260" y="25230"/>
                </a:lnTo>
                <a:lnTo>
                  <a:pt x="62580" y="25260"/>
                </a:lnTo>
                <a:lnTo>
                  <a:pt x="63730" y="27370"/>
                </a:lnTo>
                <a:lnTo>
                  <a:pt x="64450" y="28330"/>
                </a:lnTo>
                <a:lnTo>
                  <a:pt x="65260" y="28990"/>
                </a:lnTo>
                <a:lnTo>
                  <a:pt x="66180" y="29340"/>
                </a:lnTo>
                <a:lnTo>
                  <a:pt x="67490" y="29430"/>
                </a:lnTo>
                <a:lnTo>
                  <a:pt x="68830" y="29320"/>
                </a:lnTo>
                <a:lnTo>
                  <a:pt x="69280" y="29040"/>
                </a:lnTo>
                <a:lnTo>
                  <a:pt x="70200" y="28090"/>
                </a:lnTo>
                <a:lnTo>
                  <a:pt x="70580" y="27880"/>
                </a:lnTo>
                <a:lnTo>
                  <a:pt x="71070" y="28050"/>
                </a:lnTo>
                <a:lnTo>
                  <a:pt x="71360" y="28480"/>
                </a:lnTo>
                <a:lnTo>
                  <a:pt x="71590" y="29040"/>
                </a:lnTo>
                <a:lnTo>
                  <a:pt x="71890" y="29560"/>
                </a:lnTo>
                <a:lnTo>
                  <a:pt x="72280" y="29960"/>
                </a:lnTo>
                <a:lnTo>
                  <a:pt x="74650" y="31640"/>
                </a:lnTo>
                <a:lnTo>
                  <a:pt x="76010" y="33000"/>
                </a:lnTo>
                <a:lnTo>
                  <a:pt x="76080" y="33070"/>
                </a:lnTo>
                <a:lnTo>
                  <a:pt x="74920" y="34980"/>
                </a:lnTo>
                <a:lnTo>
                  <a:pt x="73910" y="35470"/>
                </a:lnTo>
                <a:lnTo>
                  <a:pt x="72690" y="35960"/>
                </a:lnTo>
                <a:lnTo>
                  <a:pt x="72330" y="36230"/>
                </a:lnTo>
                <a:lnTo>
                  <a:pt x="71170" y="36690"/>
                </a:lnTo>
                <a:lnTo>
                  <a:pt x="69700" y="37420"/>
                </a:lnTo>
                <a:lnTo>
                  <a:pt x="69010" y="37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Žablja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4050" y="19510"/>
                </a:moveTo>
                <a:lnTo>
                  <a:pt x="34170" y="19770"/>
                </a:lnTo>
                <a:lnTo>
                  <a:pt x="34580" y="19400"/>
                </a:lnTo>
                <a:lnTo>
                  <a:pt x="34890" y="18950"/>
                </a:lnTo>
                <a:lnTo>
                  <a:pt x="35140" y="18470"/>
                </a:lnTo>
                <a:lnTo>
                  <a:pt x="35350" y="18180"/>
                </a:lnTo>
                <a:lnTo>
                  <a:pt x="35500" y="18650"/>
                </a:lnTo>
                <a:lnTo>
                  <a:pt x="36000" y="21140"/>
                </a:lnTo>
                <a:lnTo>
                  <a:pt x="36350" y="22560"/>
                </a:lnTo>
                <a:lnTo>
                  <a:pt x="37300" y="23530"/>
                </a:lnTo>
                <a:lnTo>
                  <a:pt x="38660" y="23500"/>
                </a:lnTo>
                <a:lnTo>
                  <a:pt x="40080" y="23290"/>
                </a:lnTo>
                <a:lnTo>
                  <a:pt x="41850" y="24010"/>
                </a:lnTo>
                <a:lnTo>
                  <a:pt x="43290" y="25080"/>
                </a:lnTo>
                <a:lnTo>
                  <a:pt x="45170" y="26300"/>
                </a:lnTo>
                <a:lnTo>
                  <a:pt x="47120" y="27700"/>
                </a:lnTo>
                <a:lnTo>
                  <a:pt x="48550" y="28960"/>
                </a:lnTo>
                <a:lnTo>
                  <a:pt x="49720" y="30310"/>
                </a:lnTo>
                <a:lnTo>
                  <a:pt x="50660" y="31760"/>
                </a:lnTo>
                <a:lnTo>
                  <a:pt x="50370" y="31930"/>
                </a:lnTo>
                <a:lnTo>
                  <a:pt x="49470" y="32710"/>
                </a:lnTo>
                <a:lnTo>
                  <a:pt x="48230" y="33030"/>
                </a:lnTo>
                <a:lnTo>
                  <a:pt x="47670" y="33580"/>
                </a:lnTo>
                <a:lnTo>
                  <a:pt x="47530" y="34730"/>
                </a:lnTo>
                <a:lnTo>
                  <a:pt x="45120" y="33760"/>
                </a:lnTo>
                <a:lnTo>
                  <a:pt x="44410" y="33400"/>
                </a:lnTo>
                <a:lnTo>
                  <a:pt x="43900" y="32690"/>
                </a:lnTo>
                <a:lnTo>
                  <a:pt x="42790" y="31620"/>
                </a:lnTo>
                <a:lnTo>
                  <a:pt x="41560" y="31620"/>
                </a:lnTo>
                <a:lnTo>
                  <a:pt x="40700" y="31990"/>
                </a:lnTo>
                <a:lnTo>
                  <a:pt x="40170" y="31030"/>
                </a:lnTo>
                <a:lnTo>
                  <a:pt x="39230" y="30140"/>
                </a:lnTo>
                <a:lnTo>
                  <a:pt x="37910" y="30310"/>
                </a:lnTo>
                <a:lnTo>
                  <a:pt x="37070" y="30310"/>
                </a:lnTo>
                <a:lnTo>
                  <a:pt x="36430" y="29600"/>
                </a:lnTo>
                <a:lnTo>
                  <a:pt x="35440" y="29110"/>
                </a:lnTo>
                <a:lnTo>
                  <a:pt x="35450" y="28200"/>
                </a:lnTo>
                <a:lnTo>
                  <a:pt x="34610" y="26740"/>
                </a:lnTo>
                <a:lnTo>
                  <a:pt x="34230" y="25390"/>
                </a:lnTo>
                <a:lnTo>
                  <a:pt x="34170" y="23770"/>
                </a:lnTo>
                <a:lnTo>
                  <a:pt x="34080" y="20620"/>
                </a:lnTo>
                <a:lnTo>
                  <a:pt x="34050" y="19520"/>
                </a:lnTo>
                <a:lnTo>
                  <a:pt x="34050" y="19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Plužin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9530" y="27480"/>
                </a:moveTo>
                <a:lnTo>
                  <a:pt x="19850" y="25840"/>
                </a:lnTo>
                <a:lnTo>
                  <a:pt x="20490" y="24470"/>
                </a:lnTo>
                <a:lnTo>
                  <a:pt x="22190" y="22080"/>
                </a:lnTo>
                <a:lnTo>
                  <a:pt x="21240" y="21610"/>
                </a:lnTo>
                <a:lnTo>
                  <a:pt x="21840" y="20730"/>
                </a:lnTo>
                <a:lnTo>
                  <a:pt x="26860" y="17020"/>
                </a:lnTo>
                <a:lnTo>
                  <a:pt x="27900" y="16690"/>
                </a:lnTo>
                <a:lnTo>
                  <a:pt x="27780" y="16470"/>
                </a:lnTo>
                <a:lnTo>
                  <a:pt x="27550" y="15970"/>
                </a:lnTo>
                <a:lnTo>
                  <a:pt x="27420" y="15750"/>
                </a:lnTo>
                <a:lnTo>
                  <a:pt x="28140" y="15400"/>
                </a:lnTo>
                <a:lnTo>
                  <a:pt x="30490" y="15180"/>
                </a:lnTo>
                <a:lnTo>
                  <a:pt x="31450" y="15460"/>
                </a:lnTo>
                <a:lnTo>
                  <a:pt x="32500" y="16200"/>
                </a:lnTo>
                <a:lnTo>
                  <a:pt x="32780" y="16590"/>
                </a:lnTo>
                <a:lnTo>
                  <a:pt x="32810" y="16960"/>
                </a:lnTo>
                <a:lnTo>
                  <a:pt x="32770" y="17350"/>
                </a:lnTo>
                <a:lnTo>
                  <a:pt x="32870" y="17810"/>
                </a:lnTo>
                <a:lnTo>
                  <a:pt x="33220" y="18410"/>
                </a:lnTo>
                <a:lnTo>
                  <a:pt x="34030" y="19460"/>
                </a:lnTo>
                <a:lnTo>
                  <a:pt x="34050" y="19510"/>
                </a:lnTo>
                <a:lnTo>
                  <a:pt x="34050" y="19520"/>
                </a:lnTo>
                <a:lnTo>
                  <a:pt x="34080" y="20620"/>
                </a:lnTo>
                <a:lnTo>
                  <a:pt x="34170" y="23770"/>
                </a:lnTo>
                <a:lnTo>
                  <a:pt x="34230" y="25390"/>
                </a:lnTo>
                <a:lnTo>
                  <a:pt x="34610" y="26740"/>
                </a:lnTo>
                <a:lnTo>
                  <a:pt x="35450" y="28200"/>
                </a:lnTo>
                <a:lnTo>
                  <a:pt x="35440" y="29110"/>
                </a:lnTo>
                <a:lnTo>
                  <a:pt x="35030" y="28920"/>
                </a:lnTo>
                <a:lnTo>
                  <a:pt x="33570" y="29120"/>
                </a:lnTo>
                <a:lnTo>
                  <a:pt x="32520" y="30360"/>
                </a:lnTo>
                <a:lnTo>
                  <a:pt x="31740" y="32570"/>
                </a:lnTo>
                <a:lnTo>
                  <a:pt x="31970" y="34070"/>
                </a:lnTo>
                <a:lnTo>
                  <a:pt x="33830" y="35300"/>
                </a:lnTo>
                <a:lnTo>
                  <a:pt x="34000" y="37490"/>
                </a:lnTo>
                <a:lnTo>
                  <a:pt x="33600" y="37780"/>
                </a:lnTo>
                <a:lnTo>
                  <a:pt x="32850" y="37440"/>
                </a:lnTo>
                <a:lnTo>
                  <a:pt x="30610" y="37200"/>
                </a:lnTo>
                <a:lnTo>
                  <a:pt x="28560" y="36610"/>
                </a:lnTo>
                <a:lnTo>
                  <a:pt x="27220" y="35300"/>
                </a:lnTo>
                <a:lnTo>
                  <a:pt x="25970" y="33110"/>
                </a:lnTo>
                <a:lnTo>
                  <a:pt x="25050" y="30550"/>
                </a:lnTo>
                <a:lnTo>
                  <a:pt x="24120" y="29060"/>
                </a:lnTo>
                <a:lnTo>
                  <a:pt x="22790" y="28290"/>
                </a:lnTo>
                <a:lnTo>
                  <a:pt x="20240" y="27650"/>
                </a:lnTo>
                <a:lnTo>
                  <a:pt x="19530" y="27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Nikšic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6450" y="54260"/>
                </a:moveTo>
                <a:lnTo>
                  <a:pt x="16720" y="53590"/>
                </a:lnTo>
                <a:lnTo>
                  <a:pt x="16730" y="52030"/>
                </a:lnTo>
                <a:lnTo>
                  <a:pt x="16330" y="50560"/>
                </a:lnTo>
                <a:lnTo>
                  <a:pt x="15650" y="49680"/>
                </a:lnTo>
                <a:lnTo>
                  <a:pt x="14850" y="48850"/>
                </a:lnTo>
                <a:lnTo>
                  <a:pt x="13480" y="46610"/>
                </a:lnTo>
                <a:lnTo>
                  <a:pt x="12950" y="45320"/>
                </a:lnTo>
                <a:lnTo>
                  <a:pt x="12580" y="44030"/>
                </a:lnTo>
                <a:lnTo>
                  <a:pt x="12540" y="43100"/>
                </a:lnTo>
                <a:lnTo>
                  <a:pt x="12930" y="42500"/>
                </a:lnTo>
                <a:lnTo>
                  <a:pt x="13420" y="42110"/>
                </a:lnTo>
                <a:lnTo>
                  <a:pt x="13710" y="41590"/>
                </a:lnTo>
                <a:lnTo>
                  <a:pt x="13490" y="40560"/>
                </a:lnTo>
                <a:lnTo>
                  <a:pt x="12550" y="38670"/>
                </a:lnTo>
                <a:lnTo>
                  <a:pt x="12160" y="37590"/>
                </a:lnTo>
                <a:lnTo>
                  <a:pt x="12140" y="36660"/>
                </a:lnTo>
                <a:lnTo>
                  <a:pt x="12900" y="34550"/>
                </a:lnTo>
                <a:lnTo>
                  <a:pt x="14090" y="33410"/>
                </a:lnTo>
                <a:lnTo>
                  <a:pt x="16300" y="32910"/>
                </a:lnTo>
                <a:lnTo>
                  <a:pt x="18640" y="32880"/>
                </a:lnTo>
                <a:lnTo>
                  <a:pt x="20240" y="33100"/>
                </a:lnTo>
                <a:lnTo>
                  <a:pt x="19530" y="28990"/>
                </a:lnTo>
                <a:lnTo>
                  <a:pt x="19510" y="27590"/>
                </a:lnTo>
                <a:lnTo>
                  <a:pt x="19530" y="27480"/>
                </a:lnTo>
                <a:lnTo>
                  <a:pt x="20240" y="27650"/>
                </a:lnTo>
                <a:lnTo>
                  <a:pt x="22790" y="28290"/>
                </a:lnTo>
                <a:lnTo>
                  <a:pt x="24120" y="29060"/>
                </a:lnTo>
                <a:lnTo>
                  <a:pt x="25050" y="30550"/>
                </a:lnTo>
                <a:lnTo>
                  <a:pt x="25970" y="33110"/>
                </a:lnTo>
                <a:lnTo>
                  <a:pt x="27220" y="35300"/>
                </a:lnTo>
                <a:lnTo>
                  <a:pt x="28560" y="36610"/>
                </a:lnTo>
                <a:lnTo>
                  <a:pt x="30610" y="37200"/>
                </a:lnTo>
                <a:lnTo>
                  <a:pt x="32850" y="37440"/>
                </a:lnTo>
                <a:lnTo>
                  <a:pt x="33600" y="37780"/>
                </a:lnTo>
                <a:lnTo>
                  <a:pt x="34950" y="38390"/>
                </a:lnTo>
                <a:lnTo>
                  <a:pt x="36740" y="39590"/>
                </a:lnTo>
                <a:lnTo>
                  <a:pt x="38000" y="40520"/>
                </a:lnTo>
                <a:lnTo>
                  <a:pt x="40200" y="41460"/>
                </a:lnTo>
                <a:lnTo>
                  <a:pt x="42680" y="41790"/>
                </a:lnTo>
                <a:lnTo>
                  <a:pt x="43080" y="42820"/>
                </a:lnTo>
                <a:lnTo>
                  <a:pt x="42950" y="44080"/>
                </a:lnTo>
                <a:lnTo>
                  <a:pt x="42570" y="45380"/>
                </a:lnTo>
                <a:lnTo>
                  <a:pt x="42770" y="47040"/>
                </a:lnTo>
                <a:lnTo>
                  <a:pt x="42770" y="47130"/>
                </a:lnTo>
                <a:lnTo>
                  <a:pt x="42700" y="47970"/>
                </a:lnTo>
                <a:lnTo>
                  <a:pt x="42690" y="48810"/>
                </a:lnTo>
                <a:lnTo>
                  <a:pt x="42860" y="49880"/>
                </a:lnTo>
                <a:lnTo>
                  <a:pt x="41470" y="50590"/>
                </a:lnTo>
                <a:lnTo>
                  <a:pt x="39410" y="50380"/>
                </a:lnTo>
                <a:lnTo>
                  <a:pt x="38000" y="50110"/>
                </a:lnTo>
                <a:lnTo>
                  <a:pt x="37310" y="49850"/>
                </a:lnTo>
                <a:lnTo>
                  <a:pt x="36430" y="50110"/>
                </a:lnTo>
                <a:lnTo>
                  <a:pt x="35030" y="51000"/>
                </a:lnTo>
                <a:lnTo>
                  <a:pt x="34350" y="52240"/>
                </a:lnTo>
                <a:lnTo>
                  <a:pt x="34270" y="53800"/>
                </a:lnTo>
                <a:lnTo>
                  <a:pt x="33740" y="54480"/>
                </a:lnTo>
                <a:lnTo>
                  <a:pt x="31990" y="54590"/>
                </a:lnTo>
                <a:lnTo>
                  <a:pt x="31800" y="53490"/>
                </a:lnTo>
                <a:lnTo>
                  <a:pt x="31090" y="52590"/>
                </a:lnTo>
                <a:lnTo>
                  <a:pt x="30110" y="51970"/>
                </a:lnTo>
                <a:lnTo>
                  <a:pt x="29350" y="51350"/>
                </a:lnTo>
                <a:lnTo>
                  <a:pt x="28940" y="50810"/>
                </a:lnTo>
                <a:lnTo>
                  <a:pt x="27530" y="50530"/>
                </a:lnTo>
                <a:lnTo>
                  <a:pt x="26470" y="50570"/>
                </a:lnTo>
                <a:lnTo>
                  <a:pt x="25310" y="49820"/>
                </a:lnTo>
                <a:lnTo>
                  <a:pt x="23720" y="49350"/>
                </a:lnTo>
                <a:lnTo>
                  <a:pt x="23400" y="50290"/>
                </a:lnTo>
                <a:lnTo>
                  <a:pt x="23020" y="50880"/>
                </a:lnTo>
                <a:lnTo>
                  <a:pt x="22490" y="51120"/>
                </a:lnTo>
                <a:lnTo>
                  <a:pt x="22250" y="51670"/>
                </a:lnTo>
                <a:lnTo>
                  <a:pt x="22270" y="52540"/>
                </a:lnTo>
                <a:lnTo>
                  <a:pt x="22000" y="53430"/>
                </a:lnTo>
                <a:lnTo>
                  <a:pt x="21440" y="54010"/>
                </a:lnTo>
                <a:lnTo>
                  <a:pt x="20610" y="54100"/>
                </a:lnTo>
                <a:lnTo>
                  <a:pt x="20230" y="54140"/>
                </a:lnTo>
                <a:lnTo>
                  <a:pt x="18750" y="54370"/>
                </a:lnTo>
                <a:lnTo>
                  <a:pt x="16520" y="54280"/>
                </a:lnTo>
                <a:lnTo>
                  <a:pt x="16450" y="54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Koto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5030" y="55750"/>
                </a:moveTo>
                <a:lnTo>
                  <a:pt x="15440" y="55510"/>
                </a:lnTo>
                <a:lnTo>
                  <a:pt x="16280" y="54690"/>
                </a:lnTo>
                <a:lnTo>
                  <a:pt x="16450" y="54260"/>
                </a:lnTo>
                <a:lnTo>
                  <a:pt x="16520" y="54280"/>
                </a:lnTo>
                <a:lnTo>
                  <a:pt x="18750" y="54370"/>
                </a:lnTo>
                <a:lnTo>
                  <a:pt x="20230" y="54140"/>
                </a:lnTo>
                <a:lnTo>
                  <a:pt x="20610" y="54100"/>
                </a:lnTo>
                <a:lnTo>
                  <a:pt x="20670" y="54390"/>
                </a:lnTo>
                <a:lnTo>
                  <a:pt x="21310" y="56020"/>
                </a:lnTo>
                <a:lnTo>
                  <a:pt x="22010" y="56930"/>
                </a:lnTo>
                <a:lnTo>
                  <a:pt x="22440" y="58020"/>
                </a:lnTo>
                <a:lnTo>
                  <a:pt x="22560" y="58860"/>
                </a:lnTo>
                <a:lnTo>
                  <a:pt x="23530" y="59560"/>
                </a:lnTo>
                <a:lnTo>
                  <a:pt x="25030" y="60620"/>
                </a:lnTo>
                <a:lnTo>
                  <a:pt x="25480" y="62270"/>
                </a:lnTo>
                <a:lnTo>
                  <a:pt x="25470" y="63580"/>
                </a:lnTo>
                <a:lnTo>
                  <a:pt x="25400" y="64270"/>
                </a:lnTo>
                <a:lnTo>
                  <a:pt x="25080" y="65010"/>
                </a:lnTo>
                <a:lnTo>
                  <a:pt x="25220" y="65800"/>
                </a:lnTo>
                <a:lnTo>
                  <a:pt x="25760" y="67470"/>
                </a:lnTo>
                <a:lnTo>
                  <a:pt x="26330" y="68800"/>
                </a:lnTo>
                <a:lnTo>
                  <a:pt x="25990" y="69560"/>
                </a:lnTo>
                <a:lnTo>
                  <a:pt x="26030" y="71220"/>
                </a:lnTo>
                <a:lnTo>
                  <a:pt x="26110" y="72710"/>
                </a:lnTo>
                <a:lnTo>
                  <a:pt x="26140" y="72970"/>
                </a:lnTo>
                <a:lnTo>
                  <a:pt x="26050" y="73070"/>
                </a:lnTo>
                <a:lnTo>
                  <a:pt x="25740" y="73210"/>
                </a:lnTo>
                <a:lnTo>
                  <a:pt x="25480" y="72920"/>
                </a:lnTo>
                <a:lnTo>
                  <a:pt x="25100" y="72160"/>
                </a:lnTo>
                <a:lnTo>
                  <a:pt x="23800" y="71080"/>
                </a:lnTo>
                <a:lnTo>
                  <a:pt x="23210" y="70350"/>
                </a:lnTo>
                <a:lnTo>
                  <a:pt x="23200" y="69620"/>
                </a:lnTo>
                <a:lnTo>
                  <a:pt x="22970" y="69430"/>
                </a:lnTo>
                <a:lnTo>
                  <a:pt x="22630" y="69040"/>
                </a:lnTo>
                <a:lnTo>
                  <a:pt x="22390" y="68860"/>
                </a:lnTo>
                <a:lnTo>
                  <a:pt x="22390" y="68620"/>
                </a:lnTo>
                <a:lnTo>
                  <a:pt x="22400" y="68620"/>
                </a:lnTo>
                <a:lnTo>
                  <a:pt x="23220" y="67590"/>
                </a:lnTo>
                <a:lnTo>
                  <a:pt x="24010" y="64860"/>
                </a:lnTo>
                <a:lnTo>
                  <a:pt x="23010" y="63000"/>
                </a:lnTo>
                <a:lnTo>
                  <a:pt x="22080" y="62270"/>
                </a:lnTo>
                <a:lnTo>
                  <a:pt x="22080" y="62260"/>
                </a:lnTo>
                <a:lnTo>
                  <a:pt x="22140" y="61940"/>
                </a:lnTo>
                <a:lnTo>
                  <a:pt x="20840" y="63600"/>
                </a:lnTo>
                <a:lnTo>
                  <a:pt x="19990" y="61240"/>
                </a:lnTo>
                <a:lnTo>
                  <a:pt x="19140" y="59850"/>
                </a:lnTo>
                <a:lnTo>
                  <a:pt x="18040" y="59060"/>
                </a:lnTo>
                <a:lnTo>
                  <a:pt x="17010" y="58440"/>
                </a:lnTo>
                <a:lnTo>
                  <a:pt x="15680" y="56590"/>
                </a:lnTo>
                <a:lnTo>
                  <a:pt x="15030" y="557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Andrijevic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3890" y="56270"/>
                </a:moveTo>
                <a:lnTo>
                  <a:pt x="63860" y="55730"/>
                </a:lnTo>
                <a:lnTo>
                  <a:pt x="63520" y="54370"/>
                </a:lnTo>
                <a:lnTo>
                  <a:pt x="62910" y="53210"/>
                </a:lnTo>
                <a:lnTo>
                  <a:pt x="62010" y="52740"/>
                </a:lnTo>
                <a:lnTo>
                  <a:pt x="61100" y="53170"/>
                </a:lnTo>
                <a:lnTo>
                  <a:pt x="60390" y="53820"/>
                </a:lnTo>
                <a:lnTo>
                  <a:pt x="60380" y="53800"/>
                </a:lnTo>
                <a:lnTo>
                  <a:pt x="60260" y="53510"/>
                </a:lnTo>
                <a:lnTo>
                  <a:pt x="59210" y="52190"/>
                </a:lnTo>
                <a:lnTo>
                  <a:pt x="59760" y="51620"/>
                </a:lnTo>
                <a:lnTo>
                  <a:pt x="60640" y="50200"/>
                </a:lnTo>
                <a:lnTo>
                  <a:pt x="60660" y="48810"/>
                </a:lnTo>
                <a:lnTo>
                  <a:pt x="60550" y="47040"/>
                </a:lnTo>
                <a:lnTo>
                  <a:pt x="60430" y="45870"/>
                </a:lnTo>
                <a:lnTo>
                  <a:pt x="59830" y="45340"/>
                </a:lnTo>
                <a:lnTo>
                  <a:pt x="59260" y="44780"/>
                </a:lnTo>
                <a:lnTo>
                  <a:pt x="59830" y="43760"/>
                </a:lnTo>
                <a:lnTo>
                  <a:pt x="61090" y="43590"/>
                </a:lnTo>
                <a:lnTo>
                  <a:pt x="61540" y="43530"/>
                </a:lnTo>
                <a:lnTo>
                  <a:pt x="63320" y="44490"/>
                </a:lnTo>
                <a:lnTo>
                  <a:pt x="65030" y="45750"/>
                </a:lnTo>
                <a:lnTo>
                  <a:pt x="67690" y="46560"/>
                </a:lnTo>
                <a:lnTo>
                  <a:pt x="69040" y="46920"/>
                </a:lnTo>
                <a:lnTo>
                  <a:pt x="68320" y="47650"/>
                </a:lnTo>
                <a:lnTo>
                  <a:pt x="68320" y="48560"/>
                </a:lnTo>
                <a:lnTo>
                  <a:pt x="69120" y="49480"/>
                </a:lnTo>
                <a:lnTo>
                  <a:pt x="70280" y="50870"/>
                </a:lnTo>
                <a:lnTo>
                  <a:pt x="70290" y="50890"/>
                </a:lnTo>
                <a:lnTo>
                  <a:pt x="70100" y="50930"/>
                </a:lnTo>
                <a:lnTo>
                  <a:pt x="68330" y="52300"/>
                </a:lnTo>
                <a:lnTo>
                  <a:pt x="66890" y="54210"/>
                </a:lnTo>
                <a:lnTo>
                  <a:pt x="64540" y="55950"/>
                </a:lnTo>
                <a:lnTo>
                  <a:pt x="63890" y="56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Podgoric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780" y="75710"/>
                </a:moveTo>
                <a:lnTo>
                  <a:pt x="46460" y="76210"/>
                </a:lnTo>
                <a:lnTo>
                  <a:pt x="45630" y="77120"/>
                </a:lnTo>
                <a:lnTo>
                  <a:pt x="45170" y="76800"/>
                </a:lnTo>
                <a:lnTo>
                  <a:pt x="43900" y="75200"/>
                </a:lnTo>
                <a:lnTo>
                  <a:pt x="43070" y="74570"/>
                </a:lnTo>
                <a:lnTo>
                  <a:pt x="41900" y="74380"/>
                </a:lnTo>
                <a:lnTo>
                  <a:pt x="40700" y="73950"/>
                </a:lnTo>
                <a:lnTo>
                  <a:pt x="39820" y="73440"/>
                </a:lnTo>
                <a:lnTo>
                  <a:pt x="39170" y="72470"/>
                </a:lnTo>
                <a:lnTo>
                  <a:pt x="38780" y="71680"/>
                </a:lnTo>
                <a:lnTo>
                  <a:pt x="39790" y="69800"/>
                </a:lnTo>
                <a:lnTo>
                  <a:pt x="40080" y="67920"/>
                </a:lnTo>
                <a:lnTo>
                  <a:pt x="38920" y="66680"/>
                </a:lnTo>
                <a:lnTo>
                  <a:pt x="37560" y="65450"/>
                </a:lnTo>
                <a:lnTo>
                  <a:pt x="36660" y="64460"/>
                </a:lnTo>
                <a:lnTo>
                  <a:pt x="35830" y="63560"/>
                </a:lnTo>
                <a:lnTo>
                  <a:pt x="34350" y="62530"/>
                </a:lnTo>
                <a:lnTo>
                  <a:pt x="32870" y="61330"/>
                </a:lnTo>
                <a:lnTo>
                  <a:pt x="32730" y="60780"/>
                </a:lnTo>
                <a:lnTo>
                  <a:pt x="33300" y="60500"/>
                </a:lnTo>
                <a:lnTo>
                  <a:pt x="33880" y="60680"/>
                </a:lnTo>
                <a:lnTo>
                  <a:pt x="34700" y="60940"/>
                </a:lnTo>
                <a:lnTo>
                  <a:pt x="36090" y="61560"/>
                </a:lnTo>
                <a:lnTo>
                  <a:pt x="37370" y="61710"/>
                </a:lnTo>
                <a:lnTo>
                  <a:pt x="40340" y="61680"/>
                </a:lnTo>
                <a:lnTo>
                  <a:pt x="42300" y="61690"/>
                </a:lnTo>
                <a:lnTo>
                  <a:pt x="42430" y="61440"/>
                </a:lnTo>
                <a:lnTo>
                  <a:pt x="42680" y="60090"/>
                </a:lnTo>
                <a:lnTo>
                  <a:pt x="42860" y="58380"/>
                </a:lnTo>
                <a:lnTo>
                  <a:pt x="43150" y="57230"/>
                </a:lnTo>
                <a:lnTo>
                  <a:pt x="43640" y="56610"/>
                </a:lnTo>
                <a:lnTo>
                  <a:pt x="44370" y="55810"/>
                </a:lnTo>
                <a:lnTo>
                  <a:pt x="44770" y="54480"/>
                </a:lnTo>
                <a:lnTo>
                  <a:pt x="44700" y="53410"/>
                </a:lnTo>
                <a:lnTo>
                  <a:pt x="45730" y="52240"/>
                </a:lnTo>
                <a:lnTo>
                  <a:pt x="46320" y="51560"/>
                </a:lnTo>
                <a:lnTo>
                  <a:pt x="46680" y="51810"/>
                </a:lnTo>
                <a:lnTo>
                  <a:pt x="48860" y="52360"/>
                </a:lnTo>
                <a:lnTo>
                  <a:pt x="50530" y="52090"/>
                </a:lnTo>
                <a:lnTo>
                  <a:pt x="52070" y="51650"/>
                </a:lnTo>
                <a:lnTo>
                  <a:pt x="53060" y="50980"/>
                </a:lnTo>
                <a:lnTo>
                  <a:pt x="53980" y="49880"/>
                </a:lnTo>
                <a:lnTo>
                  <a:pt x="54110" y="48830"/>
                </a:lnTo>
                <a:lnTo>
                  <a:pt x="55540" y="48220"/>
                </a:lnTo>
                <a:lnTo>
                  <a:pt x="57020" y="48380"/>
                </a:lnTo>
                <a:lnTo>
                  <a:pt x="57200" y="49520"/>
                </a:lnTo>
                <a:lnTo>
                  <a:pt x="57480" y="50660"/>
                </a:lnTo>
                <a:lnTo>
                  <a:pt x="58410" y="51180"/>
                </a:lnTo>
                <a:lnTo>
                  <a:pt x="59210" y="52190"/>
                </a:lnTo>
                <a:lnTo>
                  <a:pt x="60260" y="53510"/>
                </a:lnTo>
                <a:lnTo>
                  <a:pt x="60380" y="53800"/>
                </a:lnTo>
                <a:lnTo>
                  <a:pt x="60390" y="53820"/>
                </a:lnTo>
                <a:lnTo>
                  <a:pt x="59990" y="54180"/>
                </a:lnTo>
                <a:lnTo>
                  <a:pt x="58960" y="55410"/>
                </a:lnTo>
                <a:lnTo>
                  <a:pt x="58300" y="56490"/>
                </a:lnTo>
                <a:lnTo>
                  <a:pt x="58070" y="57220"/>
                </a:lnTo>
                <a:lnTo>
                  <a:pt x="57850" y="58630"/>
                </a:lnTo>
                <a:lnTo>
                  <a:pt x="57640" y="59240"/>
                </a:lnTo>
                <a:lnTo>
                  <a:pt x="57580" y="59210"/>
                </a:lnTo>
                <a:lnTo>
                  <a:pt x="56680" y="58740"/>
                </a:lnTo>
                <a:lnTo>
                  <a:pt x="56530" y="58910"/>
                </a:lnTo>
                <a:lnTo>
                  <a:pt x="56160" y="59540"/>
                </a:lnTo>
                <a:lnTo>
                  <a:pt x="55970" y="59750"/>
                </a:lnTo>
                <a:lnTo>
                  <a:pt x="55750" y="60170"/>
                </a:lnTo>
                <a:lnTo>
                  <a:pt x="55570" y="60720"/>
                </a:lnTo>
                <a:lnTo>
                  <a:pt x="55480" y="61140"/>
                </a:lnTo>
                <a:lnTo>
                  <a:pt x="55140" y="61680"/>
                </a:lnTo>
                <a:lnTo>
                  <a:pt x="54770" y="62020"/>
                </a:lnTo>
                <a:lnTo>
                  <a:pt x="54180" y="62440"/>
                </a:lnTo>
                <a:lnTo>
                  <a:pt x="53840" y="62640"/>
                </a:lnTo>
                <a:lnTo>
                  <a:pt x="53250" y="62900"/>
                </a:lnTo>
                <a:lnTo>
                  <a:pt x="52660" y="62940"/>
                </a:lnTo>
                <a:lnTo>
                  <a:pt x="51740" y="63020"/>
                </a:lnTo>
                <a:lnTo>
                  <a:pt x="51180" y="62810"/>
                </a:lnTo>
                <a:lnTo>
                  <a:pt x="50750" y="62640"/>
                </a:lnTo>
                <a:lnTo>
                  <a:pt x="50810" y="62350"/>
                </a:lnTo>
                <a:lnTo>
                  <a:pt x="50810" y="62180"/>
                </a:lnTo>
                <a:lnTo>
                  <a:pt x="50280" y="62440"/>
                </a:lnTo>
                <a:lnTo>
                  <a:pt x="50160" y="62770"/>
                </a:lnTo>
                <a:lnTo>
                  <a:pt x="49850" y="62940"/>
                </a:lnTo>
                <a:lnTo>
                  <a:pt x="49730" y="63320"/>
                </a:lnTo>
                <a:lnTo>
                  <a:pt x="49360" y="63360"/>
                </a:lnTo>
                <a:lnTo>
                  <a:pt x="49110" y="63520"/>
                </a:lnTo>
                <a:lnTo>
                  <a:pt x="49390" y="63900"/>
                </a:lnTo>
                <a:lnTo>
                  <a:pt x="49570" y="64200"/>
                </a:lnTo>
                <a:lnTo>
                  <a:pt x="49850" y="64360"/>
                </a:lnTo>
                <a:lnTo>
                  <a:pt x="49940" y="64610"/>
                </a:lnTo>
                <a:lnTo>
                  <a:pt x="49940" y="64820"/>
                </a:lnTo>
                <a:lnTo>
                  <a:pt x="49850" y="65120"/>
                </a:lnTo>
                <a:lnTo>
                  <a:pt x="49510" y="65200"/>
                </a:lnTo>
                <a:lnTo>
                  <a:pt x="48740" y="65160"/>
                </a:lnTo>
                <a:lnTo>
                  <a:pt x="48240" y="64950"/>
                </a:lnTo>
                <a:lnTo>
                  <a:pt x="47870" y="64870"/>
                </a:lnTo>
                <a:lnTo>
                  <a:pt x="47350" y="64740"/>
                </a:lnTo>
                <a:lnTo>
                  <a:pt x="46820" y="64870"/>
                </a:lnTo>
                <a:lnTo>
                  <a:pt x="46730" y="64910"/>
                </a:lnTo>
                <a:lnTo>
                  <a:pt x="46510" y="65120"/>
                </a:lnTo>
                <a:lnTo>
                  <a:pt x="46730" y="65410"/>
                </a:lnTo>
                <a:lnTo>
                  <a:pt x="46570" y="65580"/>
                </a:lnTo>
                <a:lnTo>
                  <a:pt x="46330" y="65620"/>
                </a:lnTo>
                <a:lnTo>
                  <a:pt x="45830" y="66080"/>
                </a:lnTo>
                <a:lnTo>
                  <a:pt x="45740" y="66330"/>
                </a:lnTo>
                <a:lnTo>
                  <a:pt x="45490" y="67000"/>
                </a:lnTo>
                <a:lnTo>
                  <a:pt x="45430" y="67500"/>
                </a:lnTo>
                <a:lnTo>
                  <a:pt x="45430" y="68050"/>
                </a:lnTo>
                <a:lnTo>
                  <a:pt x="45430" y="68300"/>
                </a:lnTo>
                <a:lnTo>
                  <a:pt x="45400" y="68720"/>
                </a:lnTo>
                <a:lnTo>
                  <a:pt x="45430" y="69010"/>
                </a:lnTo>
                <a:lnTo>
                  <a:pt x="45370" y="69260"/>
                </a:lnTo>
                <a:lnTo>
                  <a:pt x="45370" y="69680"/>
                </a:lnTo>
                <a:lnTo>
                  <a:pt x="45520" y="69800"/>
                </a:lnTo>
                <a:lnTo>
                  <a:pt x="45610" y="70050"/>
                </a:lnTo>
                <a:lnTo>
                  <a:pt x="45680" y="70350"/>
                </a:lnTo>
                <a:lnTo>
                  <a:pt x="45710" y="70810"/>
                </a:lnTo>
                <a:lnTo>
                  <a:pt x="45680" y="71270"/>
                </a:lnTo>
                <a:lnTo>
                  <a:pt x="45580" y="71680"/>
                </a:lnTo>
                <a:lnTo>
                  <a:pt x="45950" y="71940"/>
                </a:lnTo>
                <a:lnTo>
                  <a:pt x="46230" y="72100"/>
                </a:lnTo>
                <a:lnTo>
                  <a:pt x="46260" y="72440"/>
                </a:lnTo>
                <a:lnTo>
                  <a:pt x="46260" y="72690"/>
                </a:lnTo>
                <a:lnTo>
                  <a:pt x="46390" y="73020"/>
                </a:lnTo>
                <a:lnTo>
                  <a:pt x="46510" y="73360"/>
                </a:lnTo>
                <a:lnTo>
                  <a:pt x="46790" y="75280"/>
                </a:lnTo>
                <a:lnTo>
                  <a:pt x="46790" y="75360"/>
                </a:lnTo>
                <a:lnTo>
                  <a:pt x="46780" y="75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Ba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630" y="77120"/>
                </a:moveTo>
                <a:lnTo>
                  <a:pt x="45290" y="77480"/>
                </a:lnTo>
                <a:lnTo>
                  <a:pt x="45180" y="78040"/>
                </a:lnTo>
                <a:lnTo>
                  <a:pt x="45570" y="78890"/>
                </a:lnTo>
                <a:lnTo>
                  <a:pt x="45580" y="78900"/>
                </a:lnTo>
                <a:lnTo>
                  <a:pt x="46190" y="79590"/>
                </a:lnTo>
                <a:lnTo>
                  <a:pt x="48450" y="81270"/>
                </a:lnTo>
                <a:lnTo>
                  <a:pt x="49040" y="81980"/>
                </a:lnTo>
                <a:lnTo>
                  <a:pt x="48560" y="82170"/>
                </a:lnTo>
                <a:lnTo>
                  <a:pt x="46160" y="82930"/>
                </a:lnTo>
                <a:lnTo>
                  <a:pt x="45400" y="82760"/>
                </a:lnTo>
                <a:lnTo>
                  <a:pt x="43990" y="82230"/>
                </a:lnTo>
                <a:lnTo>
                  <a:pt x="42910" y="82240"/>
                </a:lnTo>
                <a:lnTo>
                  <a:pt x="43210" y="83400"/>
                </a:lnTo>
                <a:lnTo>
                  <a:pt x="44320" y="85700"/>
                </a:lnTo>
                <a:lnTo>
                  <a:pt x="43990" y="87030"/>
                </a:lnTo>
                <a:lnTo>
                  <a:pt x="40270" y="86550"/>
                </a:lnTo>
                <a:lnTo>
                  <a:pt x="40030" y="86580"/>
                </a:lnTo>
                <a:lnTo>
                  <a:pt x="40030" y="86590"/>
                </a:lnTo>
                <a:lnTo>
                  <a:pt x="39950" y="85390"/>
                </a:lnTo>
                <a:lnTo>
                  <a:pt x="37710" y="83330"/>
                </a:lnTo>
                <a:lnTo>
                  <a:pt x="37410" y="82560"/>
                </a:lnTo>
                <a:lnTo>
                  <a:pt x="37770" y="81790"/>
                </a:lnTo>
                <a:lnTo>
                  <a:pt x="37470" y="81480"/>
                </a:lnTo>
                <a:lnTo>
                  <a:pt x="36980" y="81260"/>
                </a:lnTo>
                <a:lnTo>
                  <a:pt x="36380" y="80190"/>
                </a:lnTo>
                <a:lnTo>
                  <a:pt x="34880" y="80230"/>
                </a:lnTo>
                <a:lnTo>
                  <a:pt x="34550" y="79660"/>
                </a:lnTo>
                <a:lnTo>
                  <a:pt x="34460" y="79090"/>
                </a:lnTo>
                <a:lnTo>
                  <a:pt x="34260" y="78950"/>
                </a:lnTo>
                <a:lnTo>
                  <a:pt x="33990" y="78940"/>
                </a:lnTo>
                <a:lnTo>
                  <a:pt x="33740" y="78770"/>
                </a:lnTo>
                <a:lnTo>
                  <a:pt x="33340" y="77910"/>
                </a:lnTo>
                <a:lnTo>
                  <a:pt x="33340" y="77900"/>
                </a:lnTo>
                <a:lnTo>
                  <a:pt x="34500" y="76560"/>
                </a:lnTo>
                <a:lnTo>
                  <a:pt x="34300" y="75860"/>
                </a:lnTo>
                <a:lnTo>
                  <a:pt x="33410" y="74800"/>
                </a:lnTo>
                <a:lnTo>
                  <a:pt x="32330" y="73540"/>
                </a:lnTo>
                <a:lnTo>
                  <a:pt x="31650" y="72270"/>
                </a:lnTo>
                <a:lnTo>
                  <a:pt x="31410" y="71580"/>
                </a:lnTo>
                <a:lnTo>
                  <a:pt x="31430" y="71570"/>
                </a:lnTo>
                <a:lnTo>
                  <a:pt x="32910" y="71910"/>
                </a:lnTo>
                <a:lnTo>
                  <a:pt x="34520" y="72570"/>
                </a:lnTo>
                <a:lnTo>
                  <a:pt x="35430" y="72550"/>
                </a:lnTo>
                <a:lnTo>
                  <a:pt x="35600" y="71410"/>
                </a:lnTo>
                <a:lnTo>
                  <a:pt x="36310" y="70520"/>
                </a:lnTo>
                <a:lnTo>
                  <a:pt x="38240" y="71370"/>
                </a:lnTo>
                <a:lnTo>
                  <a:pt x="38780" y="71680"/>
                </a:lnTo>
                <a:lnTo>
                  <a:pt x="39170" y="72470"/>
                </a:lnTo>
                <a:lnTo>
                  <a:pt x="39820" y="73440"/>
                </a:lnTo>
                <a:lnTo>
                  <a:pt x="40700" y="73950"/>
                </a:lnTo>
                <a:lnTo>
                  <a:pt x="41900" y="74380"/>
                </a:lnTo>
                <a:lnTo>
                  <a:pt x="43070" y="74570"/>
                </a:lnTo>
                <a:lnTo>
                  <a:pt x="43900" y="75200"/>
                </a:lnTo>
                <a:lnTo>
                  <a:pt x="45170" y="76800"/>
                </a:lnTo>
                <a:lnTo>
                  <a:pt x="45630" y="77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Ulcinj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040" y="81980"/>
                </a:moveTo>
                <a:lnTo>
                  <a:pt x="49140" y="82100"/>
                </a:lnTo>
                <a:lnTo>
                  <a:pt x="49230" y="82610"/>
                </a:lnTo>
                <a:lnTo>
                  <a:pt x="48510" y="84200"/>
                </a:lnTo>
                <a:lnTo>
                  <a:pt x="48320" y="85110"/>
                </a:lnTo>
                <a:lnTo>
                  <a:pt x="48280" y="86160"/>
                </a:lnTo>
                <a:lnTo>
                  <a:pt x="48420" y="87170"/>
                </a:lnTo>
                <a:lnTo>
                  <a:pt x="48780" y="87970"/>
                </a:lnTo>
                <a:lnTo>
                  <a:pt x="48790" y="87980"/>
                </a:lnTo>
                <a:lnTo>
                  <a:pt x="49080" y="88350"/>
                </a:lnTo>
                <a:lnTo>
                  <a:pt x="48870" y="89240"/>
                </a:lnTo>
                <a:lnTo>
                  <a:pt x="48640" y="89440"/>
                </a:lnTo>
                <a:lnTo>
                  <a:pt x="48320" y="89480"/>
                </a:lnTo>
                <a:lnTo>
                  <a:pt x="48110" y="89670"/>
                </a:lnTo>
                <a:lnTo>
                  <a:pt x="48370" y="90900"/>
                </a:lnTo>
                <a:lnTo>
                  <a:pt x="48270" y="91270"/>
                </a:lnTo>
                <a:lnTo>
                  <a:pt x="48120" y="91550"/>
                </a:lnTo>
                <a:lnTo>
                  <a:pt x="48070" y="91810"/>
                </a:lnTo>
                <a:lnTo>
                  <a:pt x="48090" y="92170"/>
                </a:lnTo>
                <a:lnTo>
                  <a:pt x="48070" y="92390"/>
                </a:lnTo>
                <a:lnTo>
                  <a:pt x="48160" y="92600"/>
                </a:lnTo>
                <a:lnTo>
                  <a:pt x="48530" y="92950"/>
                </a:lnTo>
                <a:lnTo>
                  <a:pt x="48840" y="93520"/>
                </a:lnTo>
                <a:lnTo>
                  <a:pt x="48810" y="94900"/>
                </a:lnTo>
                <a:lnTo>
                  <a:pt x="48850" y="95450"/>
                </a:lnTo>
                <a:lnTo>
                  <a:pt x="48130" y="94840"/>
                </a:lnTo>
                <a:lnTo>
                  <a:pt x="46690" y="93220"/>
                </a:lnTo>
                <a:lnTo>
                  <a:pt x="46020" y="92890"/>
                </a:lnTo>
                <a:lnTo>
                  <a:pt x="43140" y="91940"/>
                </a:lnTo>
                <a:lnTo>
                  <a:pt x="42460" y="91500"/>
                </a:lnTo>
                <a:lnTo>
                  <a:pt x="41490" y="91140"/>
                </a:lnTo>
                <a:lnTo>
                  <a:pt x="41170" y="90920"/>
                </a:lnTo>
                <a:lnTo>
                  <a:pt x="40860" y="90390"/>
                </a:lnTo>
                <a:lnTo>
                  <a:pt x="40840" y="90100"/>
                </a:lnTo>
                <a:lnTo>
                  <a:pt x="40890" y="89810"/>
                </a:lnTo>
                <a:lnTo>
                  <a:pt x="40780" y="89280"/>
                </a:lnTo>
                <a:lnTo>
                  <a:pt x="40590" y="89190"/>
                </a:lnTo>
                <a:lnTo>
                  <a:pt x="40190" y="88820"/>
                </a:lnTo>
                <a:lnTo>
                  <a:pt x="39900" y="88420"/>
                </a:lnTo>
                <a:lnTo>
                  <a:pt x="40090" y="88230"/>
                </a:lnTo>
                <a:lnTo>
                  <a:pt x="40120" y="88000"/>
                </a:lnTo>
                <a:lnTo>
                  <a:pt x="40030" y="86590"/>
                </a:lnTo>
                <a:lnTo>
                  <a:pt x="40030" y="86580"/>
                </a:lnTo>
                <a:lnTo>
                  <a:pt x="40270" y="86550"/>
                </a:lnTo>
                <a:lnTo>
                  <a:pt x="43990" y="87030"/>
                </a:lnTo>
                <a:lnTo>
                  <a:pt x="44320" y="85700"/>
                </a:lnTo>
                <a:lnTo>
                  <a:pt x="43210" y="83400"/>
                </a:lnTo>
                <a:lnTo>
                  <a:pt x="42910" y="82240"/>
                </a:lnTo>
                <a:lnTo>
                  <a:pt x="43990" y="82230"/>
                </a:lnTo>
                <a:lnTo>
                  <a:pt x="45400" y="82760"/>
                </a:lnTo>
                <a:lnTo>
                  <a:pt x="46160" y="82930"/>
                </a:lnTo>
                <a:lnTo>
                  <a:pt x="48560" y="82170"/>
                </a:lnTo>
                <a:lnTo>
                  <a:pt x="49040" y="81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Budv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6140" y="72970"/>
                </a:moveTo>
                <a:lnTo>
                  <a:pt x="26110" y="72710"/>
                </a:lnTo>
                <a:lnTo>
                  <a:pt x="26030" y="71220"/>
                </a:lnTo>
                <a:lnTo>
                  <a:pt x="25990" y="69560"/>
                </a:lnTo>
                <a:lnTo>
                  <a:pt x="26330" y="68800"/>
                </a:lnTo>
                <a:lnTo>
                  <a:pt x="26470" y="68490"/>
                </a:lnTo>
                <a:lnTo>
                  <a:pt x="27750" y="68930"/>
                </a:lnTo>
                <a:lnTo>
                  <a:pt x="28670" y="69340"/>
                </a:lnTo>
                <a:lnTo>
                  <a:pt x="29910" y="69590"/>
                </a:lnTo>
                <a:lnTo>
                  <a:pt x="31080" y="70620"/>
                </a:lnTo>
                <a:lnTo>
                  <a:pt x="31410" y="71580"/>
                </a:lnTo>
                <a:lnTo>
                  <a:pt x="31650" y="72270"/>
                </a:lnTo>
                <a:lnTo>
                  <a:pt x="32330" y="73540"/>
                </a:lnTo>
                <a:lnTo>
                  <a:pt x="33410" y="74800"/>
                </a:lnTo>
                <a:lnTo>
                  <a:pt x="34300" y="75860"/>
                </a:lnTo>
                <a:lnTo>
                  <a:pt x="34500" y="76560"/>
                </a:lnTo>
                <a:lnTo>
                  <a:pt x="33340" y="77900"/>
                </a:lnTo>
                <a:lnTo>
                  <a:pt x="33340" y="77910"/>
                </a:lnTo>
                <a:lnTo>
                  <a:pt x="33200" y="77620"/>
                </a:lnTo>
                <a:lnTo>
                  <a:pt x="32630" y="77020"/>
                </a:lnTo>
                <a:lnTo>
                  <a:pt x="31050" y="75830"/>
                </a:lnTo>
                <a:lnTo>
                  <a:pt x="30590" y="75020"/>
                </a:lnTo>
                <a:lnTo>
                  <a:pt x="30310" y="73260"/>
                </a:lnTo>
                <a:lnTo>
                  <a:pt x="29970" y="72530"/>
                </a:lnTo>
                <a:lnTo>
                  <a:pt x="29400" y="72200"/>
                </a:lnTo>
                <a:lnTo>
                  <a:pt x="28710" y="72200"/>
                </a:lnTo>
                <a:lnTo>
                  <a:pt x="28110" y="72450"/>
                </a:lnTo>
                <a:lnTo>
                  <a:pt x="27820" y="72890"/>
                </a:lnTo>
                <a:lnTo>
                  <a:pt x="27630" y="72640"/>
                </a:lnTo>
                <a:lnTo>
                  <a:pt x="27390" y="72400"/>
                </a:lnTo>
                <a:lnTo>
                  <a:pt x="27280" y="72160"/>
                </a:lnTo>
                <a:lnTo>
                  <a:pt x="26640" y="72530"/>
                </a:lnTo>
                <a:lnTo>
                  <a:pt x="26340" y="72740"/>
                </a:lnTo>
                <a:lnTo>
                  <a:pt x="26140" y="72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Tiva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1010" y="67080"/>
                </a:moveTo>
                <a:lnTo>
                  <a:pt x="21070" y="67070"/>
                </a:lnTo>
                <a:lnTo>
                  <a:pt x="20790" y="66300"/>
                </a:lnTo>
                <a:lnTo>
                  <a:pt x="20470" y="65380"/>
                </a:lnTo>
                <a:lnTo>
                  <a:pt x="20930" y="65530"/>
                </a:lnTo>
                <a:lnTo>
                  <a:pt x="22070" y="66150"/>
                </a:lnTo>
                <a:lnTo>
                  <a:pt x="22660" y="66740"/>
                </a:lnTo>
                <a:lnTo>
                  <a:pt x="22960" y="65910"/>
                </a:lnTo>
                <a:lnTo>
                  <a:pt x="22900" y="65240"/>
                </a:lnTo>
                <a:lnTo>
                  <a:pt x="22010" y="63220"/>
                </a:lnTo>
                <a:lnTo>
                  <a:pt x="21980" y="62730"/>
                </a:lnTo>
                <a:lnTo>
                  <a:pt x="22080" y="62260"/>
                </a:lnTo>
                <a:lnTo>
                  <a:pt x="22080" y="62270"/>
                </a:lnTo>
                <a:lnTo>
                  <a:pt x="23010" y="63000"/>
                </a:lnTo>
                <a:lnTo>
                  <a:pt x="24010" y="64860"/>
                </a:lnTo>
                <a:lnTo>
                  <a:pt x="23220" y="67590"/>
                </a:lnTo>
                <a:lnTo>
                  <a:pt x="22400" y="68620"/>
                </a:lnTo>
                <a:lnTo>
                  <a:pt x="22390" y="68620"/>
                </a:lnTo>
                <a:lnTo>
                  <a:pt x="22390" y="68530"/>
                </a:lnTo>
                <a:lnTo>
                  <a:pt x="22480" y="67760"/>
                </a:lnTo>
                <a:lnTo>
                  <a:pt x="21790" y="67110"/>
                </a:lnTo>
                <a:lnTo>
                  <a:pt x="21010" y="67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Mojkovac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990" y="39170"/>
                </a:moveTo>
                <a:lnTo>
                  <a:pt x="61870" y="39220"/>
                </a:lnTo>
                <a:lnTo>
                  <a:pt x="61210" y="40560"/>
                </a:lnTo>
                <a:lnTo>
                  <a:pt x="59740" y="40110"/>
                </a:lnTo>
                <a:lnTo>
                  <a:pt x="58700" y="39850"/>
                </a:lnTo>
                <a:lnTo>
                  <a:pt x="57250" y="39500"/>
                </a:lnTo>
                <a:lnTo>
                  <a:pt x="54600" y="39560"/>
                </a:lnTo>
                <a:lnTo>
                  <a:pt x="52160" y="39620"/>
                </a:lnTo>
                <a:lnTo>
                  <a:pt x="50850" y="38700"/>
                </a:lnTo>
                <a:lnTo>
                  <a:pt x="49210" y="37790"/>
                </a:lnTo>
                <a:lnTo>
                  <a:pt x="49130" y="37720"/>
                </a:lnTo>
                <a:lnTo>
                  <a:pt x="47930" y="36690"/>
                </a:lnTo>
                <a:lnTo>
                  <a:pt x="47510" y="34860"/>
                </a:lnTo>
                <a:lnTo>
                  <a:pt x="47530" y="34730"/>
                </a:lnTo>
                <a:lnTo>
                  <a:pt x="47670" y="33580"/>
                </a:lnTo>
                <a:lnTo>
                  <a:pt x="48230" y="33030"/>
                </a:lnTo>
                <a:lnTo>
                  <a:pt x="49470" y="32710"/>
                </a:lnTo>
                <a:lnTo>
                  <a:pt x="50370" y="31930"/>
                </a:lnTo>
                <a:lnTo>
                  <a:pt x="50660" y="31760"/>
                </a:lnTo>
                <a:lnTo>
                  <a:pt x="51230" y="31430"/>
                </a:lnTo>
                <a:lnTo>
                  <a:pt x="52570" y="31520"/>
                </a:lnTo>
                <a:lnTo>
                  <a:pt x="53230" y="31560"/>
                </a:lnTo>
                <a:lnTo>
                  <a:pt x="54730" y="31950"/>
                </a:lnTo>
                <a:lnTo>
                  <a:pt x="55640" y="32420"/>
                </a:lnTo>
                <a:lnTo>
                  <a:pt x="55930" y="32680"/>
                </a:lnTo>
                <a:lnTo>
                  <a:pt x="57160" y="33030"/>
                </a:lnTo>
                <a:lnTo>
                  <a:pt x="58950" y="33460"/>
                </a:lnTo>
                <a:lnTo>
                  <a:pt x="60010" y="34250"/>
                </a:lnTo>
                <a:lnTo>
                  <a:pt x="60590" y="35340"/>
                </a:lnTo>
                <a:lnTo>
                  <a:pt x="60640" y="36690"/>
                </a:lnTo>
                <a:lnTo>
                  <a:pt x="60390" y="37410"/>
                </a:lnTo>
                <a:lnTo>
                  <a:pt x="61080" y="38030"/>
                </a:lnTo>
                <a:lnTo>
                  <a:pt x="61990" y="39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Cetinj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0610" y="54100"/>
                </a:moveTo>
                <a:lnTo>
                  <a:pt x="21440" y="54010"/>
                </a:lnTo>
                <a:lnTo>
                  <a:pt x="22000" y="53430"/>
                </a:lnTo>
                <a:lnTo>
                  <a:pt x="22270" y="52540"/>
                </a:lnTo>
                <a:lnTo>
                  <a:pt x="22250" y="51670"/>
                </a:lnTo>
                <a:lnTo>
                  <a:pt x="22490" y="51120"/>
                </a:lnTo>
                <a:lnTo>
                  <a:pt x="23020" y="50880"/>
                </a:lnTo>
                <a:lnTo>
                  <a:pt x="23400" y="50290"/>
                </a:lnTo>
                <a:lnTo>
                  <a:pt x="23720" y="49350"/>
                </a:lnTo>
                <a:lnTo>
                  <a:pt x="25310" y="49820"/>
                </a:lnTo>
                <a:lnTo>
                  <a:pt x="26470" y="50570"/>
                </a:lnTo>
                <a:lnTo>
                  <a:pt x="27530" y="50530"/>
                </a:lnTo>
                <a:lnTo>
                  <a:pt x="28940" y="50810"/>
                </a:lnTo>
                <a:lnTo>
                  <a:pt x="29350" y="51350"/>
                </a:lnTo>
                <a:lnTo>
                  <a:pt x="30110" y="51970"/>
                </a:lnTo>
                <a:lnTo>
                  <a:pt x="31090" y="52590"/>
                </a:lnTo>
                <a:lnTo>
                  <a:pt x="31800" y="53490"/>
                </a:lnTo>
                <a:lnTo>
                  <a:pt x="31990" y="54590"/>
                </a:lnTo>
                <a:lnTo>
                  <a:pt x="32000" y="54660"/>
                </a:lnTo>
                <a:lnTo>
                  <a:pt x="32010" y="55550"/>
                </a:lnTo>
                <a:lnTo>
                  <a:pt x="32870" y="56080"/>
                </a:lnTo>
                <a:lnTo>
                  <a:pt x="33730" y="56730"/>
                </a:lnTo>
                <a:lnTo>
                  <a:pt x="34170" y="57380"/>
                </a:lnTo>
                <a:lnTo>
                  <a:pt x="34690" y="57880"/>
                </a:lnTo>
                <a:lnTo>
                  <a:pt x="34520" y="58380"/>
                </a:lnTo>
                <a:lnTo>
                  <a:pt x="33920" y="59550"/>
                </a:lnTo>
                <a:lnTo>
                  <a:pt x="33880" y="60680"/>
                </a:lnTo>
                <a:lnTo>
                  <a:pt x="33300" y="60500"/>
                </a:lnTo>
                <a:lnTo>
                  <a:pt x="32730" y="60780"/>
                </a:lnTo>
                <a:lnTo>
                  <a:pt x="32870" y="61330"/>
                </a:lnTo>
                <a:lnTo>
                  <a:pt x="34350" y="62530"/>
                </a:lnTo>
                <a:lnTo>
                  <a:pt x="35830" y="63560"/>
                </a:lnTo>
                <a:lnTo>
                  <a:pt x="36660" y="64460"/>
                </a:lnTo>
                <a:lnTo>
                  <a:pt x="37560" y="65450"/>
                </a:lnTo>
                <a:lnTo>
                  <a:pt x="38920" y="66680"/>
                </a:lnTo>
                <a:lnTo>
                  <a:pt x="40080" y="67920"/>
                </a:lnTo>
                <a:lnTo>
                  <a:pt x="39790" y="69800"/>
                </a:lnTo>
                <a:lnTo>
                  <a:pt x="38780" y="71680"/>
                </a:lnTo>
                <a:lnTo>
                  <a:pt x="38240" y="71370"/>
                </a:lnTo>
                <a:lnTo>
                  <a:pt x="36310" y="70520"/>
                </a:lnTo>
                <a:lnTo>
                  <a:pt x="35600" y="71410"/>
                </a:lnTo>
                <a:lnTo>
                  <a:pt x="35430" y="72550"/>
                </a:lnTo>
                <a:lnTo>
                  <a:pt x="34520" y="72570"/>
                </a:lnTo>
                <a:lnTo>
                  <a:pt x="32910" y="71910"/>
                </a:lnTo>
                <a:lnTo>
                  <a:pt x="31430" y="71570"/>
                </a:lnTo>
                <a:lnTo>
                  <a:pt x="31410" y="71580"/>
                </a:lnTo>
                <a:lnTo>
                  <a:pt x="31080" y="70620"/>
                </a:lnTo>
                <a:lnTo>
                  <a:pt x="29910" y="69590"/>
                </a:lnTo>
                <a:lnTo>
                  <a:pt x="28670" y="69340"/>
                </a:lnTo>
                <a:lnTo>
                  <a:pt x="27750" y="68930"/>
                </a:lnTo>
                <a:lnTo>
                  <a:pt x="26470" y="68490"/>
                </a:lnTo>
                <a:lnTo>
                  <a:pt x="26330" y="68800"/>
                </a:lnTo>
                <a:lnTo>
                  <a:pt x="25760" y="67470"/>
                </a:lnTo>
                <a:lnTo>
                  <a:pt x="25220" y="65800"/>
                </a:lnTo>
                <a:lnTo>
                  <a:pt x="25080" y="65010"/>
                </a:lnTo>
                <a:lnTo>
                  <a:pt x="25400" y="64270"/>
                </a:lnTo>
                <a:lnTo>
                  <a:pt x="25470" y="63580"/>
                </a:lnTo>
                <a:lnTo>
                  <a:pt x="25480" y="62270"/>
                </a:lnTo>
                <a:lnTo>
                  <a:pt x="25030" y="60620"/>
                </a:lnTo>
                <a:lnTo>
                  <a:pt x="23530" y="59560"/>
                </a:lnTo>
                <a:lnTo>
                  <a:pt x="22560" y="58860"/>
                </a:lnTo>
                <a:lnTo>
                  <a:pt x="22440" y="58020"/>
                </a:lnTo>
                <a:lnTo>
                  <a:pt x="22010" y="56930"/>
                </a:lnTo>
                <a:lnTo>
                  <a:pt x="21310" y="56020"/>
                </a:lnTo>
                <a:lnTo>
                  <a:pt x="20670" y="54390"/>
                </a:lnTo>
                <a:lnTo>
                  <a:pt x="20610" y="54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Šavni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440" y="29110"/>
                </a:moveTo>
                <a:lnTo>
                  <a:pt x="36430" y="29600"/>
                </a:lnTo>
                <a:lnTo>
                  <a:pt x="37070" y="30310"/>
                </a:lnTo>
                <a:lnTo>
                  <a:pt x="37910" y="30310"/>
                </a:lnTo>
                <a:lnTo>
                  <a:pt x="39230" y="30140"/>
                </a:lnTo>
                <a:lnTo>
                  <a:pt x="40170" y="31030"/>
                </a:lnTo>
                <a:lnTo>
                  <a:pt x="40700" y="31990"/>
                </a:lnTo>
                <a:lnTo>
                  <a:pt x="41560" y="31620"/>
                </a:lnTo>
                <a:lnTo>
                  <a:pt x="42790" y="31620"/>
                </a:lnTo>
                <a:lnTo>
                  <a:pt x="43900" y="32690"/>
                </a:lnTo>
                <a:lnTo>
                  <a:pt x="44410" y="33400"/>
                </a:lnTo>
                <a:lnTo>
                  <a:pt x="45120" y="33760"/>
                </a:lnTo>
                <a:lnTo>
                  <a:pt x="47530" y="34730"/>
                </a:lnTo>
                <a:lnTo>
                  <a:pt x="47510" y="34860"/>
                </a:lnTo>
                <a:lnTo>
                  <a:pt x="47930" y="36690"/>
                </a:lnTo>
                <a:lnTo>
                  <a:pt x="49130" y="37720"/>
                </a:lnTo>
                <a:lnTo>
                  <a:pt x="48600" y="38630"/>
                </a:lnTo>
                <a:lnTo>
                  <a:pt x="47980" y="39530"/>
                </a:lnTo>
                <a:lnTo>
                  <a:pt x="45990" y="39460"/>
                </a:lnTo>
                <a:lnTo>
                  <a:pt x="43440" y="39010"/>
                </a:lnTo>
                <a:lnTo>
                  <a:pt x="42770" y="39460"/>
                </a:lnTo>
                <a:lnTo>
                  <a:pt x="42340" y="40240"/>
                </a:lnTo>
                <a:lnTo>
                  <a:pt x="42430" y="41120"/>
                </a:lnTo>
                <a:lnTo>
                  <a:pt x="42680" y="41790"/>
                </a:lnTo>
                <a:lnTo>
                  <a:pt x="40200" y="41460"/>
                </a:lnTo>
                <a:lnTo>
                  <a:pt x="38000" y="40520"/>
                </a:lnTo>
                <a:lnTo>
                  <a:pt x="36740" y="39590"/>
                </a:lnTo>
                <a:lnTo>
                  <a:pt x="34950" y="38390"/>
                </a:lnTo>
                <a:lnTo>
                  <a:pt x="33600" y="37780"/>
                </a:lnTo>
                <a:lnTo>
                  <a:pt x="34000" y="37490"/>
                </a:lnTo>
                <a:lnTo>
                  <a:pt x="33830" y="35300"/>
                </a:lnTo>
                <a:lnTo>
                  <a:pt x="31970" y="34070"/>
                </a:lnTo>
                <a:lnTo>
                  <a:pt x="31740" y="32570"/>
                </a:lnTo>
                <a:lnTo>
                  <a:pt x="32520" y="30360"/>
                </a:lnTo>
                <a:lnTo>
                  <a:pt x="33570" y="29120"/>
                </a:lnTo>
                <a:lnTo>
                  <a:pt x="35030" y="28920"/>
                </a:lnTo>
                <a:lnTo>
                  <a:pt x="35440" y="29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Kolaši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210" y="40560"/>
                </a:moveTo>
                <a:lnTo>
                  <a:pt x="60910" y="41200"/>
                </a:lnTo>
                <a:lnTo>
                  <a:pt x="61070" y="43470"/>
                </a:lnTo>
                <a:lnTo>
                  <a:pt x="61090" y="43590"/>
                </a:lnTo>
                <a:lnTo>
                  <a:pt x="59830" y="43760"/>
                </a:lnTo>
                <a:lnTo>
                  <a:pt x="59260" y="44780"/>
                </a:lnTo>
                <a:lnTo>
                  <a:pt x="59830" y="45340"/>
                </a:lnTo>
                <a:lnTo>
                  <a:pt x="60430" y="45870"/>
                </a:lnTo>
                <a:lnTo>
                  <a:pt x="60550" y="47040"/>
                </a:lnTo>
                <a:lnTo>
                  <a:pt x="60660" y="48810"/>
                </a:lnTo>
                <a:lnTo>
                  <a:pt x="60640" y="50200"/>
                </a:lnTo>
                <a:lnTo>
                  <a:pt x="59760" y="51620"/>
                </a:lnTo>
                <a:lnTo>
                  <a:pt x="59210" y="52190"/>
                </a:lnTo>
                <a:lnTo>
                  <a:pt x="58410" y="51180"/>
                </a:lnTo>
                <a:lnTo>
                  <a:pt x="57480" y="50660"/>
                </a:lnTo>
                <a:lnTo>
                  <a:pt x="57200" y="49520"/>
                </a:lnTo>
                <a:lnTo>
                  <a:pt x="57020" y="48380"/>
                </a:lnTo>
                <a:lnTo>
                  <a:pt x="55540" y="48220"/>
                </a:lnTo>
                <a:lnTo>
                  <a:pt x="54110" y="48830"/>
                </a:lnTo>
                <a:lnTo>
                  <a:pt x="53980" y="49880"/>
                </a:lnTo>
                <a:lnTo>
                  <a:pt x="53060" y="50980"/>
                </a:lnTo>
                <a:lnTo>
                  <a:pt x="52070" y="51650"/>
                </a:lnTo>
                <a:lnTo>
                  <a:pt x="50530" y="52090"/>
                </a:lnTo>
                <a:lnTo>
                  <a:pt x="48860" y="52360"/>
                </a:lnTo>
                <a:lnTo>
                  <a:pt x="46680" y="51810"/>
                </a:lnTo>
                <a:lnTo>
                  <a:pt x="46320" y="51560"/>
                </a:lnTo>
                <a:lnTo>
                  <a:pt x="44770" y="50470"/>
                </a:lnTo>
                <a:lnTo>
                  <a:pt x="44730" y="49670"/>
                </a:lnTo>
                <a:lnTo>
                  <a:pt x="44690" y="49050"/>
                </a:lnTo>
                <a:lnTo>
                  <a:pt x="44110" y="47560"/>
                </a:lnTo>
                <a:lnTo>
                  <a:pt x="42770" y="47130"/>
                </a:lnTo>
                <a:lnTo>
                  <a:pt x="42770" y="47040"/>
                </a:lnTo>
                <a:lnTo>
                  <a:pt x="42570" y="45380"/>
                </a:lnTo>
                <a:lnTo>
                  <a:pt x="42950" y="44080"/>
                </a:lnTo>
                <a:lnTo>
                  <a:pt x="43080" y="42820"/>
                </a:lnTo>
                <a:lnTo>
                  <a:pt x="42680" y="41790"/>
                </a:lnTo>
                <a:lnTo>
                  <a:pt x="42430" y="41120"/>
                </a:lnTo>
                <a:lnTo>
                  <a:pt x="42340" y="40240"/>
                </a:lnTo>
                <a:lnTo>
                  <a:pt x="42770" y="39460"/>
                </a:lnTo>
                <a:lnTo>
                  <a:pt x="43440" y="39010"/>
                </a:lnTo>
                <a:lnTo>
                  <a:pt x="45990" y="39460"/>
                </a:lnTo>
                <a:lnTo>
                  <a:pt x="47980" y="39530"/>
                </a:lnTo>
                <a:lnTo>
                  <a:pt x="48600" y="38630"/>
                </a:lnTo>
                <a:lnTo>
                  <a:pt x="49130" y="37720"/>
                </a:lnTo>
                <a:lnTo>
                  <a:pt x="49210" y="37790"/>
                </a:lnTo>
                <a:lnTo>
                  <a:pt x="50850" y="38700"/>
                </a:lnTo>
                <a:lnTo>
                  <a:pt x="52160" y="39620"/>
                </a:lnTo>
                <a:lnTo>
                  <a:pt x="54600" y="39560"/>
                </a:lnTo>
                <a:lnTo>
                  <a:pt x="57250" y="39500"/>
                </a:lnTo>
                <a:lnTo>
                  <a:pt x="58700" y="39850"/>
                </a:lnTo>
                <a:lnTo>
                  <a:pt x="59740" y="40110"/>
                </a:lnTo>
                <a:lnTo>
                  <a:pt x="61210" y="40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Danilovgra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990" y="54590"/>
                </a:moveTo>
                <a:lnTo>
                  <a:pt x="33740" y="54480"/>
                </a:lnTo>
                <a:lnTo>
                  <a:pt x="34270" y="53800"/>
                </a:lnTo>
                <a:lnTo>
                  <a:pt x="34350" y="52240"/>
                </a:lnTo>
                <a:lnTo>
                  <a:pt x="35030" y="51000"/>
                </a:lnTo>
                <a:lnTo>
                  <a:pt x="36430" y="50110"/>
                </a:lnTo>
                <a:lnTo>
                  <a:pt x="37310" y="49850"/>
                </a:lnTo>
                <a:lnTo>
                  <a:pt x="38000" y="50110"/>
                </a:lnTo>
                <a:lnTo>
                  <a:pt x="39410" y="50380"/>
                </a:lnTo>
                <a:lnTo>
                  <a:pt x="41470" y="50590"/>
                </a:lnTo>
                <a:lnTo>
                  <a:pt x="42860" y="49880"/>
                </a:lnTo>
                <a:lnTo>
                  <a:pt x="42690" y="48810"/>
                </a:lnTo>
                <a:lnTo>
                  <a:pt x="42700" y="47970"/>
                </a:lnTo>
                <a:lnTo>
                  <a:pt x="42770" y="47130"/>
                </a:lnTo>
                <a:lnTo>
                  <a:pt x="44110" y="47560"/>
                </a:lnTo>
                <a:lnTo>
                  <a:pt x="44690" y="49050"/>
                </a:lnTo>
                <a:lnTo>
                  <a:pt x="44730" y="49670"/>
                </a:lnTo>
                <a:lnTo>
                  <a:pt x="44770" y="50470"/>
                </a:lnTo>
                <a:lnTo>
                  <a:pt x="46320" y="51560"/>
                </a:lnTo>
                <a:lnTo>
                  <a:pt x="45730" y="52240"/>
                </a:lnTo>
                <a:lnTo>
                  <a:pt x="44700" y="53410"/>
                </a:lnTo>
                <a:lnTo>
                  <a:pt x="44770" y="54480"/>
                </a:lnTo>
                <a:lnTo>
                  <a:pt x="44370" y="55810"/>
                </a:lnTo>
                <a:lnTo>
                  <a:pt x="43640" y="56610"/>
                </a:lnTo>
                <a:lnTo>
                  <a:pt x="43150" y="57230"/>
                </a:lnTo>
                <a:lnTo>
                  <a:pt x="42860" y="58380"/>
                </a:lnTo>
                <a:lnTo>
                  <a:pt x="42680" y="60090"/>
                </a:lnTo>
                <a:lnTo>
                  <a:pt x="42430" y="61440"/>
                </a:lnTo>
                <a:lnTo>
                  <a:pt x="42300" y="61690"/>
                </a:lnTo>
                <a:lnTo>
                  <a:pt x="40340" y="61680"/>
                </a:lnTo>
                <a:lnTo>
                  <a:pt x="37370" y="61710"/>
                </a:lnTo>
                <a:lnTo>
                  <a:pt x="36090" y="61560"/>
                </a:lnTo>
                <a:lnTo>
                  <a:pt x="34700" y="60940"/>
                </a:lnTo>
                <a:lnTo>
                  <a:pt x="33880" y="60680"/>
                </a:lnTo>
                <a:lnTo>
                  <a:pt x="33920" y="59550"/>
                </a:lnTo>
                <a:lnTo>
                  <a:pt x="34520" y="58380"/>
                </a:lnTo>
                <a:lnTo>
                  <a:pt x="34690" y="57880"/>
                </a:lnTo>
                <a:lnTo>
                  <a:pt x="34170" y="57380"/>
                </a:lnTo>
                <a:lnTo>
                  <a:pt x="33730" y="56730"/>
                </a:lnTo>
                <a:lnTo>
                  <a:pt x="32870" y="56080"/>
                </a:lnTo>
                <a:lnTo>
                  <a:pt x="32010" y="55550"/>
                </a:lnTo>
                <a:lnTo>
                  <a:pt x="32000" y="54660"/>
                </a:lnTo>
                <a:lnTo>
                  <a:pt x="31990" y="54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Gusinj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0300" y="60680"/>
                </a:moveTo>
                <a:lnTo>
                  <a:pt x="70220" y="60680"/>
                </a:lnTo>
                <a:lnTo>
                  <a:pt x="69240" y="61370"/>
                </a:lnTo>
                <a:lnTo>
                  <a:pt x="69230" y="61370"/>
                </a:lnTo>
                <a:lnTo>
                  <a:pt x="68870" y="61730"/>
                </a:lnTo>
                <a:lnTo>
                  <a:pt x="67380" y="62610"/>
                </a:lnTo>
                <a:lnTo>
                  <a:pt x="67130" y="62690"/>
                </a:lnTo>
                <a:lnTo>
                  <a:pt x="66750" y="62810"/>
                </a:lnTo>
                <a:lnTo>
                  <a:pt x="66040" y="62720"/>
                </a:lnTo>
                <a:lnTo>
                  <a:pt x="65370" y="62380"/>
                </a:lnTo>
                <a:lnTo>
                  <a:pt x="64080" y="61370"/>
                </a:lnTo>
                <a:lnTo>
                  <a:pt x="63400" y="59720"/>
                </a:lnTo>
                <a:lnTo>
                  <a:pt x="63260" y="59220"/>
                </a:lnTo>
                <a:lnTo>
                  <a:pt x="63240" y="58860"/>
                </a:lnTo>
                <a:lnTo>
                  <a:pt x="63310" y="58050"/>
                </a:lnTo>
                <a:lnTo>
                  <a:pt x="63380" y="57680"/>
                </a:lnTo>
                <a:lnTo>
                  <a:pt x="63670" y="57040"/>
                </a:lnTo>
                <a:lnTo>
                  <a:pt x="63860" y="56750"/>
                </a:lnTo>
                <a:lnTo>
                  <a:pt x="63920" y="56800"/>
                </a:lnTo>
                <a:lnTo>
                  <a:pt x="63900" y="56380"/>
                </a:lnTo>
                <a:lnTo>
                  <a:pt x="64220" y="56380"/>
                </a:lnTo>
                <a:lnTo>
                  <a:pt x="64570" y="56270"/>
                </a:lnTo>
                <a:lnTo>
                  <a:pt x="64920" y="56160"/>
                </a:lnTo>
                <a:lnTo>
                  <a:pt x="65030" y="56090"/>
                </a:lnTo>
                <a:lnTo>
                  <a:pt x="65090" y="56050"/>
                </a:lnTo>
                <a:lnTo>
                  <a:pt x="65300" y="56050"/>
                </a:lnTo>
                <a:lnTo>
                  <a:pt x="65490" y="55980"/>
                </a:lnTo>
                <a:lnTo>
                  <a:pt x="65760" y="55980"/>
                </a:lnTo>
                <a:lnTo>
                  <a:pt x="66080" y="55910"/>
                </a:lnTo>
                <a:lnTo>
                  <a:pt x="66190" y="55870"/>
                </a:lnTo>
                <a:lnTo>
                  <a:pt x="66300" y="55870"/>
                </a:lnTo>
                <a:lnTo>
                  <a:pt x="66540" y="55910"/>
                </a:lnTo>
                <a:lnTo>
                  <a:pt x="66620" y="55940"/>
                </a:lnTo>
                <a:lnTo>
                  <a:pt x="66650" y="55980"/>
                </a:lnTo>
                <a:lnTo>
                  <a:pt x="67080" y="56240"/>
                </a:lnTo>
                <a:lnTo>
                  <a:pt x="67220" y="56200"/>
                </a:lnTo>
                <a:lnTo>
                  <a:pt x="67300" y="56160"/>
                </a:lnTo>
                <a:lnTo>
                  <a:pt x="67620" y="56200"/>
                </a:lnTo>
                <a:lnTo>
                  <a:pt x="67890" y="56090"/>
                </a:lnTo>
                <a:lnTo>
                  <a:pt x="67920" y="56020"/>
                </a:lnTo>
                <a:lnTo>
                  <a:pt x="67780" y="55720"/>
                </a:lnTo>
                <a:lnTo>
                  <a:pt x="67760" y="55610"/>
                </a:lnTo>
                <a:lnTo>
                  <a:pt x="67730" y="55580"/>
                </a:lnTo>
                <a:lnTo>
                  <a:pt x="67700" y="55500"/>
                </a:lnTo>
                <a:lnTo>
                  <a:pt x="67590" y="55320"/>
                </a:lnTo>
                <a:lnTo>
                  <a:pt x="67570" y="55250"/>
                </a:lnTo>
                <a:lnTo>
                  <a:pt x="67490" y="55100"/>
                </a:lnTo>
                <a:lnTo>
                  <a:pt x="67410" y="54950"/>
                </a:lnTo>
                <a:lnTo>
                  <a:pt x="67350" y="54880"/>
                </a:lnTo>
                <a:lnTo>
                  <a:pt x="67300" y="54730"/>
                </a:lnTo>
                <a:lnTo>
                  <a:pt x="67270" y="54590"/>
                </a:lnTo>
                <a:lnTo>
                  <a:pt x="67240" y="54290"/>
                </a:lnTo>
                <a:lnTo>
                  <a:pt x="67240" y="54260"/>
                </a:lnTo>
                <a:lnTo>
                  <a:pt x="67320" y="54330"/>
                </a:lnTo>
                <a:lnTo>
                  <a:pt x="67380" y="54400"/>
                </a:lnTo>
                <a:lnTo>
                  <a:pt x="67430" y="54440"/>
                </a:lnTo>
                <a:lnTo>
                  <a:pt x="67540" y="54550"/>
                </a:lnTo>
                <a:lnTo>
                  <a:pt x="67590" y="54590"/>
                </a:lnTo>
                <a:lnTo>
                  <a:pt x="67730" y="54840"/>
                </a:lnTo>
                <a:lnTo>
                  <a:pt x="68000" y="55170"/>
                </a:lnTo>
                <a:lnTo>
                  <a:pt x="68270" y="55280"/>
                </a:lnTo>
                <a:lnTo>
                  <a:pt x="68650" y="55360"/>
                </a:lnTo>
                <a:lnTo>
                  <a:pt x="68810" y="55390"/>
                </a:lnTo>
                <a:lnTo>
                  <a:pt x="68940" y="55470"/>
                </a:lnTo>
                <a:lnTo>
                  <a:pt x="69160" y="55470"/>
                </a:lnTo>
                <a:lnTo>
                  <a:pt x="69290" y="55500"/>
                </a:lnTo>
                <a:lnTo>
                  <a:pt x="69460" y="55610"/>
                </a:lnTo>
                <a:lnTo>
                  <a:pt x="69510" y="55690"/>
                </a:lnTo>
                <a:lnTo>
                  <a:pt x="69810" y="55910"/>
                </a:lnTo>
                <a:lnTo>
                  <a:pt x="69940" y="56050"/>
                </a:lnTo>
                <a:lnTo>
                  <a:pt x="70080" y="56130"/>
                </a:lnTo>
                <a:lnTo>
                  <a:pt x="70290" y="56200"/>
                </a:lnTo>
                <a:lnTo>
                  <a:pt x="70430" y="56310"/>
                </a:lnTo>
                <a:lnTo>
                  <a:pt x="70480" y="56310"/>
                </a:lnTo>
                <a:lnTo>
                  <a:pt x="70620" y="56270"/>
                </a:lnTo>
                <a:lnTo>
                  <a:pt x="70640" y="56310"/>
                </a:lnTo>
                <a:lnTo>
                  <a:pt x="70620" y="56530"/>
                </a:lnTo>
                <a:lnTo>
                  <a:pt x="70590" y="56680"/>
                </a:lnTo>
                <a:lnTo>
                  <a:pt x="70480" y="56820"/>
                </a:lnTo>
                <a:lnTo>
                  <a:pt x="70370" y="56820"/>
                </a:lnTo>
                <a:lnTo>
                  <a:pt x="70050" y="56930"/>
                </a:lnTo>
                <a:lnTo>
                  <a:pt x="69910" y="57010"/>
                </a:lnTo>
                <a:lnTo>
                  <a:pt x="69750" y="56930"/>
                </a:lnTo>
                <a:lnTo>
                  <a:pt x="69590" y="56820"/>
                </a:lnTo>
                <a:lnTo>
                  <a:pt x="69590" y="57120"/>
                </a:lnTo>
                <a:lnTo>
                  <a:pt x="69640" y="57340"/>
                </a:lnTo>
                <a:lnTo>
                  <a:pt x="69730" y="57410"/>
                </a:lnTo>
                <a:lnTo>
                  <a:pt x="69860" y="57590"/>
                </a:lnTo>
                <a:lnTo>
                  <a:pt x="69940" y="57770"/>
                </a:lnTo>
                <a:lnTo>
                  <a:pt x="70020" y="58030"/>
                </a:lnTo>
                <a:lnTo>
                  <a:pt x="70020" y="58430"/>
                </a:lnTo>
                <a:lnTo>
                  <a:pt x="69970" y="58580"/>
                </a:lnTo>
                <a:lnTo>
                  <a:pt x="69860" y="58800"/>
                </a:lnTo>
                <a:lnTo>
                  <a:pt x="69890" y="58910"/>
                </a:lnTo>
                <a:lnTo>
                  <a:pt x="70000" y="59200"/>
                </a:lnTo>
                <a:lnTo>
                  <a:pt x="69940" y="59460"/>
                </a:lnTo>
                <a:lnTo>
                  <a:pt x="69890" y="59680"/>
                </a:lnTo>
                <a:lnTo>
                  <a:pt x="70000" y="59820"/>
                </a:lnTo>
                <a:lnTo>
                  <a:pt x="70020" y="60010"/>
                </a:lnTo>
                <a:lnTo>
                  <a:pt x="70080" y="60190"/>
                </a:lnTo>
                <a:lnTo>
                  <a:pt x="70130" y="60410"/>
                </a:lnTo>
                <a:lnTo>
                  <a:pt x="70300" y="60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3" name="Tuz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7640" y="59240"/>
                </a:moveTo>
                <a:lnTo>
                  <a:pt x="57630" y="59270"/>
                </a:lnTo>
                <a:lnTo>
                  <a:pt x="57140" y="59830"/>
                </a:lnTo>
                <a:lnTo>
                  <a:pt x="56580" y="60150"/>
                </a:lnTo>
                <a:lnTo>
                  <a:pt x="56110" y="60560"/>
                </a:lnTo>
                <a:lnTo>
                  <a:pt x="55890" y="61370"/>
                </a:lnTo>
                <a:lnTo>
                  <a:pt x="55410" y="62370"/>
                </a:lnTo>
                <a:lnTo>
                  <a:pt x="54860" y="63260"/>
                </a:lnTo>
                <a:lnTo>
                  <a:pt x="54220" y="64010"/>
                </a:lnTo>
                <a:lnTo>
                  <a:pt x="53440" y="64520"/>
                </a:lnTo>
                <a:lnTo>
                  <a:pt x="52920" y="65400"/>
                </a:lnTo>
                <a:lnTo>
                  <a:pt x="50900" y="67740"/>
                </a:lnTo>
                <a:lnTo>
                  <a:pt x="50700" y="68050"/>
                </a:lnTo>
                <a:lnTo>
                  <a:pt x="50330" y="68920"/>
                </a:lnTo>
                <a:lnTo>
                  <a:pt x="50250" y="69310"/>
                </a:lnTo>
                <a:lnTo>
                  <a:pt x="50270" y="70040"/>
                </a:lnTo>
                <a:lnTo>
                  <a:pt x="50240" y="70310"/>
                </a:lnTo>
                <a:lnTo>
                  <a:pt x="46780" y="75710"/>
                </a:lnTo>
                <a:lnTo>
                  <a:pt x="46790" y="75360"/>
                </a:lnTo>
                <a:lnTo>
                  <a:pt x="46790" y="75280"/>
                </a:lnTo>
                <a:lnTo>
                  <a:pt x="46510" y="73360"/>
                </a:lnTo>
                <a:lnTo>
                  <a:pt x="46390" y="73020"/>
                </a:lnTo>
                <a:lnTo>
                  <a:pt x="46260" y="72690"/>
                </a:lnTo>
                <a:lnTo>
                  <a:pt x="46260" y="72440"/>
                </a:lnTo>
                <a:lnTo>
                  <a:pt x="46230" y="72100"/>
                </a:lnTo>
                <a:lnTo>
                  <a:pt x="45950" y="71940"/>
                </a:lnTo>
                <a:lnTo>
                  <a:pt x="45580" y="71680"/>
                </a:lnTo>
                <a:lnTo>
                  <a:pt x="45680" y="71270"/>
                </a:lnTo>
                <a:lnTo>
                  <a:pt x="45710" y="70810"/>
                </a:lnTo>
                <a:lnTo>
                  <a:pt x="45680" y="70350"/>
                </a:lnTo>
                <a:lnTo>
                  <a:pt x="45610" y="70050"/>
                </a:lnTo>
                <a:lnTo>
                  <a:pt x="45520" y="69800"/>
                </a:lnTo>
                <a:lnTo>
                  <a:pt x="45370" y="69680"/>
                </a:lnTo>
                <a:lnTo>
                  <a:pt x="45370" y="69260"/>
                </a:lnTo>
                <a:lnTo>
                  <a:pt x="45430" y="69010"/>
                </a:lnTo>
                <a:lnTo>
                  <a:pt x="45400" y="68720"/>
                </a:lnTo>
                <a:lnTo>
                  <a:pt x="45430" y="68300"/>
                </a:lnTo>
                <a:lnTo>
                  <a:pt x="45430" y="68050"/>
                </a:lnTo>
                <a:lnTo>
                  <a:pt x="45430" y="67500"/>
                </a:lnTo>
                <a:lnTo>
                  <a:pt x="45490" y="67000"/>
                </a:lnTo>
                <a:lnTo>
                  <a:pt x="45740" y="66330"/>
                </a:lnTo>
                <a:lnTo>
                  <a:pt x="45830" y="66080"/>
                </a:lnTo>
                <a:lnTo>
                  <a:pt x="46330" y="65620"/>
                </a:lnTo>
                <a:lnTo>
                  <a:pt x="46570" y="65580"/>
                </a:lnTo>
                <a:lnTo>
                  <a:pt x="46730" y="65410"/>
                </a:lnTo>
                <a:lnTo>
                  <a:pt x="46510" y="65120"/>
                </a:lnTo>
                <a:lnTo>
                  <a:pt x="46730" y="64910"/>
                </a:lnTo>
                <a:lnTo>
                  <a:pt x="46820" y="64870"/>
                </a:lnTo>
                <a:lnTo>
                  <a:pt x="47350" y="64740"/>
                </a:lnTo>
                <a:lnTo>
                  <a:pt x="47870" y="64870"/>
                </a:lnTo>
                <a:lnTo>
                  <a:pt x="48240" y="64950"/>
                </a:lnTo>
                <a:lnTo>
                  <a:pt x="48740" y="65160"/>
                </a:lnTo>
                <a:lnTo>
                  <a:pt x="49510" y="65200"/>
                </a:lnTo>
                <a:lnTo>
                  <a:pt x="49850" y="65120"/>
                </a:lnTo>
                <a:lnTo>
                  <a:pt x="49940" y="64820"/>
                </a:lnTo>
                <a:lnTo>
                  <a:pt x="49940" y="64610"/>
                </a:lnTo>
                <a:lnTo>
                  <a:pt x="49850" y="64360"/>
                </a:lnTo>
                <a:lnTo>
                  <a:pt x="49570" y="64200"/>
                </a:lnTo>
                <a:lnTo>
                  <a:pt x="49390" y="63900"/>
                </a:lnTo>
                <a:lnTo>
                  <a:pt x="49110" y="63520"/>
                </a:lnTo>
                <a:lnTo>
                  <a:pt x="49360" y="63360"/>
                </a:lnTo>
                <a:lnTo>
                  <a:pt x="49730" y="63320"/>
                </a:lnTo>
                <a:lnTo>
                  <a:pt x="49850" y="62940"/>
                </a:lnTo>
                <a:lnTo>
                  <a:pt x="50160" y="62770"/>
                </a:lnTo>
                <a:lnTo>
                  <a:pt x="50280" y="62440"/>
                </a:lnTo>
                <a:lnTo>
                  <a:pt x="50810" y="62180"/>
                </a:lnTo>
                <a:lnTo>
                  <a:pt x="50810" y="62350"/>
                </a:lnTo>
                <a:lnTo>
                  <a:pt x="50750" y="62640"/>
                </a:lnTo>
                <a:lnTo>
                  <a:pt x="51180" y="62810"/>
                </a:lnTo>
                <a:lnTo>
                  <a:pt x="51740" y="63020"/>
                </a:lnTo>
                <a:lnTo>
                  <a:pt x="52660" y="62940"/>
                </a:lnTo>
                <a:lnTo>
                  <a:pt x="53250" y="62900"/>
                </a:lnTo>
                <a:lnTo>
                  <a:pt x="53840" y="62640"/>
                </a:lnTo>
                <a:lnTo>
                  <a:pt x="54180" y="62440"/>
                </a:lnTo>
                <a:lnTo>
                  <a:pt x="54770" y="62020"/>
                </a:lnTo>
                <a:lnTo>
                  <a:pt x="55140" y="61680"/>
                </a:lnTo>
                <a:lnTo>
                  <a:pt x="55480" y="61140"/>
                </a:lnTo>
                <a:lnTo>
                  <a:pt x="55570" y="60720"/>
                </a:lnTo>
                <a:lnTo>
                  <a:pt x="55750" y="60170"/>
                </a:lnTo>
                <a:lnTo>
                  <a:pt x="55970" y="59750"/>
                </a:lnTo>
                <a:lnTo>
                  <a:pt x="56160" y="59540"/>
                </a:lnTo>
                <a:lnTo>
                  <a:pt x="56530" y="58910"/>
                </a:lnTo>
                <a:lnTo>
                  <a:pt x="56680" y="58740"/>
                </a:lnTo>
                <a:lnTo>
                  <a:pt x="57580" y="59210"/>
                </a:lnTo>
                <a:lnTo>
                  <a:pt x="57640" y="592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4" name="Petnjic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8960" y="35620"/>
                </a:moveTo>
                <a:lnTo>
                  <a:pt x="78140" y="38280"/>
                </a:lnTo>
                <a:lnTo>
                  <a:pt x="77510" y="39420"/>
                </a:lnTo>
                <a:lnTo>
                  <a:pt x="77150" y="40470"/>
                </a:lnTo>
                <a:lnTo>
                  <a:pt x="76840" y="41690"/>
                </a:lnTo>
                <a:lnTo>
                  <a:pt x="75940" y="41340"/>
                </a:lnTo>
                <a:lnTo>
                  <a:pt x="75470" y="41180"/>
                </a:lnTo>
                <a:lnTo>
                  <a:pt x="74540" y="40910"/>
                </a:lnTo>
                <a:lnTo>
                  <a:pt x="73700" y="40400"/>
                </a:lnTo>
                <a:lnTo>
                  <a:pt x="73030" y="40000"/>
                </a:lnTo>
                <a:lnTo>
                  <a:pt x="72220" y="39560"/>
                </a:lnTo>
                <a:lnTo>
                  <a:pt x="71650" y="39190"/>
                </a:lnTo>
                <a:lnTo>
                  <a:pt x="70810" y="38610"/>
                </a:lnTo>
                <a:lnTo>
                  <a:pt x="70170" y="38310"/>
                </a:lnTo>
                <a:lnTo>
                  <a:pt x="69010" y="37420"/>
                </a:lnTo>
                <a:lnTo>
                  <a:pt x="69700" y="37420"/>
                </a:lnTo>
                <a:lnTo>
                  <a:pt x="71170" y="36690"/>
                </a:lnTo>
                <a:lnTo>
                  <a:pt x="72330" y="36230"/>
                </a:lnTo>
                <a:lnTo>
                  <a:pt x="72690" y="35960"/>
                </a:lnTo>
                <a:lnTo>
                  <a:pt x="73910" y="35470"/>
                </a:lnTo>
                <a:lnTo>
                  <a:pt x="74920" y="34980"/>
                </a:lnTo>
                <a:lnTo>
                  <a:pt x="76080" y="33070"/>
                </a:lnTo>
                <a:lnTo>
                  <a:pt x="78470" y="35450"/>
                </a:lnTo>
                <a:lnTo>
                  <a:pt x="78960" y="35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