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Övörhangay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Mongolia • State Map | Fully Editable Vector Shape</a:t>
            </a:r>
          </a:p>
        </p:txBody>
      </p:sp>
      <p:sp>
        <p:nvSpPr>
          <p:cNvPr id="101" name="Övörhangay"/>
          <p:cNvSpPr/>
          <p:nvPr/>
        </p:nvSpPr>
        <p:spPr>
          <a:xfrm>
            <a:off x="2072487" y="1859523"/>
            <a:ext cx="8046720" cy="3870472"/>
          </a:xfrm>
          <a:custGeom>
            <a:avLst/>
            <a:gdLst/>
            <a:ahLst/>
            <a:cxnLst/>
            <a:rect l="0" t="0" r="100000" b="48100"/>
            <a:pathLst>
              <a:path w="100000" h="48100">
                <a:moveTo>
                  <a:pt x="44150" y="36450"/>
                </a:moveTo>
                <a:lnTo>
                  <a:pt x="43690" y="34590"/>
                </a:lnTo>
                <a:lnTo>
                  <a:pt x="43610" y="34360"/>
                </a:lnTo>
                <a:lnTo>
                  <a:pt x="43480" y="34070"/>
                </a:lnTo>
                <a:lnTo>
                  <a:pt x="43440" y="33970"/>
                </a:lnTo>
                <a:lnTo>
                  <a:pt x="43430" y="33900"/>
                </a:lnTo>
                <a:lnTo>
                  <a:pt x="43430" y="33840"/>
                </a:lnTo>
                <a:lnTo>
                  <a:pt x="43440" y="33800"/>
                </a:lnTo>
                <a:lnTo>
                  <a:pt x="43550" y="33520"/>
                </a:lnTo>
                <a:lnTo>
                  <a:pt x="43630" y="33300"/>
                </a:lnTo>
                <a:lnTo>
                  <a:pt x="43570" y="33190"/>
                </a:lnTo>
                <a:lnTo>
                  <a:pt x="43310" y="33030"/>
                </a:lnTo>
                <a:lnTo>
                  <a:pt x="43200" y="32930"/>
                </a:lnTo>
                <a:lnTo>
                  <a:pt x="43020" y="32820"/>
                </a:lnTo>
                <a:lnTo>
                  <a:pt x="42670" y="32710"/>
                </a:lnTo>
                <a:lnTo>
                  <a:pt x="42600" y="32660"/>
                </a:lnTo>
                <a:lnTo>
                  <a:pt x="42540" y="32600"/>
                </a:lnTo>
                <a:lnTo>
                  <a:pt x="42510" y="32520"/>
                </a:lnTo>
                <a:lnTo>
                  <a:pt x="42480" y="32430"/>
                </a:lnTo>
                <a:lnTo>
                  <a:pt x="42440" y="32250"/>
                </a:lnTo>
                <a:lnTo>
                  <a:pt x="42420" y="32100"/>
                </a:lnTo>
                <a:lnTo>
                  <a:pt x="42390" y="31670"/>
                </a:lnTo>
                <a:lnTo>
                  <a:pt x="42370" y="31610"/>
                </a:lnTo>
                <a:lnTo>
                  <a:pt x="42360" y="31550"/>
                </a:lnTo>
                <a:lnTo>
                  <a:pt x="42370" y="31430"/>
                </a:lnTo>
                <a:lnTo>
                  <a:pt x="42370" y="31340"/>
                </a:lnTo>
                <a:lnTo>
                  <a:pt x="42330" y="31130"/>
                </a:lnTo>
                <a:lnTo>
                  <a:pt x="42330" y="31050"/>
                </a:lnTo>
                <a:lnTo>
                  <a:pt x="42350" y="30990"/>
                </a:lnTo>
                <a:lnTo>
                  <a:pt x="42380" y="30940"/>
                </a:lnTo>
                <a:lnTo>
                  <a:pt x="42540" y="30780"/>
                </a:lnTo>
                <a:lnTo>
                  <a:pt x="42670" y="30600"/>
                </a:lnTo>
                <a:lnTo>
                  <a:pt x="42770" y="30340"/>
                </a:lnTo>
                <a:lnTo>
                  <a:pt x="42780" y="30240"/>
                </a:lnTo>
                <a:lnTo>
                  <a:pt x="42770" y="30030"/>
                </a:lnTo>
                <a:lnTo>
                  <a:pt x="42890" y="29600"/>
                </a:lnTo>
                <a:lnTo>
                  <a:pt x="42900" y="29440"/>
                </a:lnTo>
                <a:lnTo>
                  <a:pt x="42890" y="29300"/>
                </a:lnTo>
                <a:lnTo>
                  <a:pt x="42850" y="29090"/>
                </a:lnTo>
                <a:lnTo>
                  <a:pt x="42840" y="28740"/>
                </a:lnTo>
                <a:lnTo>
                  <a:pt x="42860" y="28640"/>
                </a:lnTo>
                <a:lnTo>
                  <a:pt x="42900" y="28550"/>
                </a:lnTo>
                <a:lnTo>
                  <a:pt x="42940" y="28460"/>
                </a:lnTo>
                <a:lnTo>
                  <a:pt x="42990" y="28390"/>
                </a:lnTo>
                <a:lnTo>
                  <a:pt x="43050" y="28340"/>
                </a:lnTo>
                <a:lnTo>
                  <a:pt x="43200" y="28280"/>
                </a:lnTo>
                <a:lnTo>
                  <a:pt x="43290" y="28240"/>
                </a:lnTo>
                <a:lnTo>
                  <a:pt x="43360" y="28180"/>
                </a:lnTo>
                <a:lnTo>
                  <a:pt x="43410" y="28110"/>
                </a:lnTo>
                <a:lnTo>
                  <a:pt x="43430" y="28060"/>
                </a:lnTo>
                <a:lnTo>
                  <a:pt x="43450" y="27980"/>
                </a:lnTo>
                <a:lnTo>
                  <a:pt x="43450" y="27820"/>
                </a:lnTo>
                <a:lnTo>
                  <a:pt x="43430" y="27610"/>
                </a:lnTo>
                <a:lnTo>
                  <a:pt x="43400" y="27510"/>
                </a:lnTo>
                <a:lnTo>
                  <a:pt x="43360" y="27440"/>
                </a:lnTo>
                <a:lnTo>
                  <a:pt x="43320" y="27400"/>
                </a:lnTo>
                <a:lnTo>
                  <a:pt x="43290" y="27330"/>
                </a:lnTo>
                <a:lnTo>
                  <a:pt x="43340" y="27220"/>
                </a:lnTo>
                <a:lnTo>
                  <a:pt x="43590" y="26900"/>
                </a:lnTo>
                <a:lnTo>
                  <a:pt x="43600" y="26820"/>
                </a:lnTo>
                <a:lnTo>
                  <a:pt x="43590" y="26760"/>
                </a:lnTo>
                <a:lnTo>
                  <a:pt x="43550" y="26710"/>
                </a:lnTo>
                <a:lnTo>
                  <a:pt x="43530" y="26640"/>
                </a:lnTo>
                <a:lnTo>
                  <a:pt x="43510" y="26570"/>
                </a:lnTo>
                <a:lnTo>
                  <a:pt x="43490" y="26240"/>
                </a:lnTo>
                <a:lnTo>
                  <a:pt x="43220" y="25900"/>
                </a:lnTo>
                <a:lnTo>
                  <a:pt x="42900" y="25580"/>
                </a:lnTo>
                <a:lnTo>
                  <a:pt x="42870" y="25530"/>
                </a:lnTo>
                <a:lnTo>
                  <a:pt x="42760" y="25320"/>
                </a:lnTo>
                <a:lnTo>
                  <a:pt x="44280" y="24980"/>
                </a:lnTo>
                <a:lnTo>
                  <a:pt x="44410" y="24890"/>
                </a:lnTo>
                <a:lnTo>
                  <a:pt x="44490" y="24800"/>
                </a:lnTo>
                <a:lnTo>
                  <a:pt x="44690" y="24650"/>
                </a:lnTo>
                <a:lnTo>
                  <a:pt x="45280" y="24480"/>
                </a:lnTo>
                <a:lnTo>
                  <a:pt x="45610" y="24340"/>
                </a:lnTo>
                <a:lnTo>
                  <a:pt x="45690" y="24340"/>
                </a:lnTo>
                <a:lnTo>
                  <a:pt x="45760" y="24360"/>
                </a:lnTo>
                <a:lnTo>
                  <a:pt x="45830" y="24430"/>
                </a:lnTo>
                <a:lnTo>
                  <a:pt x="45940" y="24610"/>
                </a:lnTo>
                <a:lnTo>
                  <a:pt x="46000" y="24670"/>
                </a:lnTo>
                <a:lnTo>
                  <a:pt x="46070" y="24720"/>
                </a:lnTo>
                <a:lnTo>
                  <a:pt x="46140" y="24740"/>
                </a:lnTo>
                <a:lnTo>
                  <a:pt x="46290" y="24680"/>
                </a:lnTo>
                <a:lnTo>
                  <a:pt x="46340" y="24450"/>
                </a:lnTo>
                <a:lnTo>
                  <a:pt x="46350" y="24240"/>
                </a:lnTo>
                <a:lnTo>
                  <a:pt x="46380" y="24160"/>
                </a:lnTo>
                <a:lnTo>
                  <a:pt x="46410" y="24100"/>
                </a:lnTo>
                <a:lnTo>
                  <a:pt x="46630" y="23950"/>
                </a:lnTo>
                <a:lnTo>
                  <a:pt x="46740" y="23760"/>
                </a:lnTo>
                <a:lnTo>
                  <a:pt x="46910" y="23380"/>
                </a:lnTo>
                <a:lnTo>
                  <a:pt x="46920" y="23250"/>
                </a:lnTo>
                <a:lnTo>
                  <a:pt x="46880" y="23220"/>
                </a:lnTo>
                <a:lnTo>
                  <a:pt x="46810" y="23190"/>
                </a:lnTo>
                <a:lnTo>
                  <a:pt x="46760" y="23160"/>
                </a:lnTo>
                <a:lnTo>
                  <a:pt x="46710" y="23100"/>
                </a:lnTo>
                <a:lnTo>
                  <a:pt x="46670" y="23040"/>
                </a:lnTo>
                <a:lnTo>
                  <a:pt x="46640" y="22960"/>
                </a:lnTo>
                <a:lnTo>
                  <a:pt x="46630" y="22870"/>
                </a:lnTo>
                <a:lnTo>
                  <a:pt x="46660" y="22810"/>
                </a:lnTo>
                <a:lnTo>
                  <a:pt x="46700" y="22770"/>
                </a:lnTo>
                <a:lnTo>
                  <a:pt x="46780" y="22780"/>
                </a:lnTo>
                <a:lnTo>
                  <a:pt x="46810" y="22790"/>
                </a:lnTo>
                <a:lnTo>
                  <a:pt x="47040" y="22920"/>
                </a:lnTo>
                <a:lnTo>
                  <a:pt x="47200" y="22920"/>
                </a:lnTo>
                <a:lnTo>
                  <a:pt x="47270" y="22930"/>
                </a:lnTo>
                <a:lnTo>
                  <a:pt x="47760" y="23110"/>
                </a:lnTo>
                <a:lnTo>
                  <a:pt x="47840" y="23190"/>
                </a:lnTo>
                <a:lnTo>
                  <a:pt x="47900" y="23290"/>
                </a:lnTo>
                <a:lnTo>
                  <a:pt x="48050" y="23620"/>
                </a:lnTo>
                <a:lnTo>
                  <a:pt x="48110" y="23670"/>
                </a:lnTo>
                <a:lnTo>
                  <a:pt x="48220" y="23710"/>
                </a:lnTo>
                <a:lnTo>
                  <a:pt x="48720" y="23770"/>
                </a:lnTo>
                <a:lnTo>
                  <a:pt x="49160" y="23750"/>
                </a:lnTo>
                <a:lnTo>
                  <a:pt x="49290" y="23720"/>
                </a:lnTo>
                <a:lnTo>
                  <a:pt x="49590" y="23530"/>
                </a:lnTo>
                <a:lnTo>
                  <a:pt x="49790" y="23480"/>
                </a:lnTo>
                <a:lnTo>
                  <a:pt x="49890" y="23470"/>
                </a:lnTo>
                <a:lnTo>
                  <a:pt x="49960" y="23480"/>
                </a:lnTo>
                <a:lnTo>
                  <a:pt x="50060" y="23490"/>
                </a:lnTo>
                <a:lnTo>
                  <a:pt x="50120" y="23500"/>
                </a:lnTo>
                <a:lnTo>
                  <a:pt x="50360" y="23470"/>
                </a:lnTo>
                <a:lnTo>
                  <a:pt x="50710" y="23390"/>
                </a:lnTo>
                <a:lnTo>
                  <a:pt x="50920" y="23330"/>
                </a:lnTo>
                <a:lnTo>
                  <a:pt x="50910" y="23470"/>
                </a:lnTo>
                <a:lnTo>
                  <a:pt x="50920" y="23580"/>
                </a:lnTo>
                <a:lnTo>
                  <a:pt x="50960" y="23820"/>
                </a:lnTo>
                <a:lnTo>
                  <a:pt x="51010" y="23950"/>
                </a:lnTo>
                <a:lnTo>
                  <a:pt x="51040" y="24000"/>
                </a:lnTo>
                <a:lnTo>
                  <a:pt x="51140" y="24120"/>
                </a:lnTo>
                <a:lnTo>
                  <a:pt x="51320" y="24280"/>
                </a:lnTo>
                <a:lnTo>
                  <a:pt x="51430" y="24400"/>
                </a:lnTo>
                <a:lnTo>
                  <a:pt x="51460" y="24450"/>
                </a:lnTo>
                <a:lnTo>
                  <a:pt x="51480" y="24510"/>
                </a:lnTo>
                <a:lnTo>
                  <a:pt x="51500" y="24580"/>
                </a:lnTo>
                <a:lnTo>
                  <a:pt x="51510" y="24670"/>
                </a:lnTo>
                <a:lnTo>
                  <a:pt x="51500" y="24780"/>
                </a:lnTo>
                <a:lnTo>
                  <a:pt x="51480" y="24960"/>
                </a:lnTo>
                <a:lnTo>
                  <a:pt x="51400" y="24970"/>
                </a:lnTo>
                <a:lnTo>
                  <a:pt x="51350" y="24990"/>
                </a:lnTo>
                <a:lnTo>
                  <a:pt x="51280" y="25050"/>
                </a:lnTo>
                <a:lnTo>
                  <a:pt x="51160" y="25180"/>
                </a:lnTo>
                <a:lnTo>
                  <a:pt x="51270" y="25320"/>
                </a:lnTo>
                <a:lnTo>
                  <a:pt x="51360" y="25450"/>
                </a:lnTo>
                <a:lnTo>
                  <a:pt x="51410" y="25520"/>
                </a:lnTo>
                <a:lnTo>
                  <a:pt x="51470" y="25650"/>
                </a:lnTo>
                <a:lnTo>
                  <a:pt x="51550" y="25760"/>
                </a:lnTo>
                <a:lnTo>
                  <a:pt x="51580" y="25840"/>
                </a:lnTo>
                <a:lnTo>
                  <a:pt x="51600" y="25920"/>
                </a:lnTo>
                <a:lnTo>
                  <a:pt x="51610" y="25990"/>
                </a:lnTo>
                <a:lnTo>
                  <a:pt x="51610" y="26380"/>
                </a:lnTo>
                <a:lnTo>
                  <a:pt x="51620" y="26450"/>
                </a:lnTo>
                <a:lnTo>
                  <a:pt x="51650" y="26510"/>
                </a:lnTo>
                <a:lnTo>
                  <a:pt x="51670" y="26550"/>
                </a:lnTo>
                <a:lnTo>
                  <a:pt x="51720" y="26590"/>
                </a:lnTo>
                <a:lnTo>
                  <a:pt x="52080" y="26840"/>
                </a:lnTo>
                <a:lnTo>
                  <a:pt x="52210" y="26960"/>
                </a:lnTo>
                <a:lnTo>
                  <a:pt x="52060" y="27120"/>
                </a:lnTo>
                <a:lnTo>
                  <a:pt x="52040" y="27180"/>
                </a:lnTo>
                <a:lnTo>
                  <a:pt x="52020" y="27280"/>
                </a:lnTo>
                <a:lnTo>
                  <a:pt x="52010" y="27470"/>
                </a:lnTo>
                <a:lnTo>
                  <a:pt x="51990" y="27570"/>
                </a:lnTo>
                <a:lnTo>
                  <a:pt x="51820" y="27780"/>
                </a:lnTo>
                <a:lnTo>
                  <a:pt x="51780" y="27870"/>
                </a:lnTo>
                <a:lnTo>
                  <a:pt x="51740" y="27950"/>
                </a:lnTo>
                <a:lnTo>
                  <a:pt x="51680" y="28020"/>
                </a:lnTo>
                <a:lnTo>
                  <a:pt x="51500" y="28090"/>
                </a:lnTo>
                <a:lnTo>
                  <a:pt x="51140" y="28120"/>
                </a:lnTo>
                <a:lnTo>
                  <a:pt x="51060" y="28150"/>
                </a:lnTo>
                <a:lnTo>
                  <a:pt x="51010" y="28170"/>
                </a:lnTo>
                <a:lnTo>
                  <a:pt x="50980" y="28220"/>
                </a:lnTo>
                <a:lnTo>
                  <a:pt x="50970" y="28260"/>
                </a:lnTo>
                <a:lnTo>
                  <a:pt x="50950" y="28550"/>
                </a:lnTo>
                <a:lnTo>
                  <a:pt x="50940" y="28600"/>
                </a:lnTo>
                <a:lnTo>
                  <a:pt x="50820" y="29200"/>
                </a:lnTo>
                <a:lnTo>
                  <a:pt x="50800" y="29480"/>
                </a:lnTo>
                <a:lnTo>
                  <a:pt x="50670" y="29710"/>
                </a:lnTo>
                <a:lnTo>
                  <a:pt x="50030" y="29790"/>
                </a:lnTo>
                <a:lnTo>
                  <a:pt x="49840" y="29820"/>
                </a:lnTo>
                <a:lnTo>
                  <a:pt x="49770" y="29850"/>
                </a:lnTo>
                <a:lnTo>
                  <a:pt x="49710" y="29900"/>
                </a:lnTo>
                <a:lnTo>
                  <a:pt x="49550" y="30050"/>
                </a:lnTo>
                <a:lnTo>
                  <a:pt x="49440" y="30210"/>
                </a:lnTo>
                <a:lnTo>
                  <a:pt x="49410" y="30280"/>
                </a:lnTo>
                <a:lnTo>
                  <a:pt x="49390" y="30350"/>
                </a:lnTo>
                <a:lnTo>
                  <a:pt x="49390" y="30430"/>
                </a:lnTo>
                <a:lnTo>
                  <a:pt x="49410" y="30530"/>
                </a:lnTo>
                <a:lnTo>
                  <a:pt x="49420" y="30630"/>
                </a:lnTo>
                <a:lnTo>
                  <a:pt x="49460" y="30710"/>
                </a:lnTo>
                <a:lnTo>
                  <a:pt x="49510" y="30810"/>
                </a:lnTo>
                <a:lnTo>
                  <a:pt x="49630" y="30970"/>
                </a:lnTo>
                <a:lnTo>
                  <a:pt x="49930" y="31260"/>
                </a:lnTo>
                <a:lnTo>
                  <a:pt x="49970" y="31370"/>
                </a:lnTo>
                <a:lnTo>
                  <a:pt x="49900" y="31520"/>
                </a:lnTo>
                <a:lnTo>
                  <a:pt x="49870" y="31600"/>
                </a:lnTo>
                <a:lnTo>
                  <a:pt x="49850" y="31690"/>
                </a:lnTo>
                <a:lnTo>
                  <a:pt x="49850" y="31950"/>
                </a:lnTo>
                <a:lnTo>
                  <a:pt x="49840" y="32020"/>
                </a:lnTo>
                <a:lnTo>
                  <a:pt x="49810" y="32090"/>
                </a:lnTo>
                <a:lnTo>
                  <a:pt x="49610" y="32470"/>
                </a:lnTo>
                <a:lnTo>
                  <a:pt x="49550" y="32560"/>
                </a:lnTo>
                <a:lnTo>
                  <a:pt x="49470" y="32650"/>
                </a:lnTo>
                <a:lnTo>
                  <a:pt x="48990" y="33020"/>
                </a:lnTo>
                <a:lnTo>
                  <a:pt x="48400" y="33340"/>
                </a:lnTo>
                <a:lnTo>
                  <a:pt x="48320" y="33490"/>
                </a:lnTo>
                <a:lnTo>
                  <a:pt x="47830" y="34550"/>
                </a:lnTo>
                <a:lnTo>
                  <a:pt x="47790" y="34680"/>
                </a:lnTo>
                <a:lnTo>
                  <a:pt x="47740" y="34870"/>
                </a:lnTo>
                <a:lnTo>
                  <a:pt x="47690" y="34980"/>
                </a:lnTo>
                <a:lnTo>
                  <a:pt x="47650" y="35050"/>
                </a:lnTo>
                <a:lnTo>
                  <a:pt x="47510" y="35170"/>
                </a:lnTo>
                <a:lnTo>
                  <a:pt x="47480" y="35280"/>
                </a:lnTo>
                <a:lnTo>
                  <a:pt x="47480" y="35410"/>
                </a:lnTo>
                <a:lnTo>
                  <a:pt x="47650" y="35890"/>
                </a:lnTo>
                <a:lnTo>
                  <a:pt x="47680" y="36000"/>
                </a:lnTo>
                <a:lnTo>
                  <a:pt x="47670" y="36060"/>
                </a:lnTo>
                <a:lnTo>
                  <a:pt x="46620" y="35980"/>
                </a:lnTo>
                <a:lnTo>
                  <a:pt x="45200" y="36090"/>
                </a:lnTo>
                <a:lnTo>
                  <a:pt x="44370" y="36350"/>
                </a:lnTo>
                <a:lnTo>
                  <a:pt x="44150" y="36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