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Ömnögovi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Mongolia • State Map | Fully Editable Vector Shape</a:t>
            </a:r>
          </a:p>
        </p:txBody>
      </p:sp>
      <p:sp>
        <p:nvSpPr>
          <p:cNvPr id="101" name="Ömnögovi"/>
          <p:cNvSpPr/>
          <p:nvPr/>
        </p:nvSpPr>
        <p:spPr>
          <a:xfrm>
            <a:off x="2072487" y="1859523"/>
            <a:ext cx="8046720" cy="3870472"/>
          </a:xfrm>
          <a:custGeom>
            <a:avLst/>
            <a:gdLst/>
            <a:ahLst/>
            <a:cxnLst/>
            <a:rect l="0" t="0" r="100000" b="48100"/>
            <a:pathLst>
              <a:path w="100000" h="48100">
                <a:moveTo>
                  <a:pt x="60980" y="34650"/>
                </a:moveTo>
                <a:lnTo>
                  <a:pt x="60860" y="35220"/>
                </a:lnTo>
                <a:lnTo>
                  <a:pt x="60860" y="35340"/>
                </a:lnTo>
                <a:lnTo>
                  <a:pt x="60870" y="35410"/>
                </a:lnTo>
                <a:lnTo>
                  <a:pt x="60900" y="35500"/>
                </a:lnTo>
                <a:lnTo>
                  <a:pt x="61150" y="36010"/>
                </a:lnTo>
                <a:lnTo>
                  <a:pt x="61740" y="37820"/>
                </a:lnTo>
                <a:lnTo>
                  <a:pt x="61760" y="38400"/>
                </a:lnTo>
                <a:lnTo>
                  <a:pt x="61770" y="38870"/>
                </a:lnTo>
                <a:lnTo>
                  <a:pt x="61800" y="39230"/>
                </a:lnTo>
                <a:lnTo>
                  <a:pt x="61940" y="39970"/>
                </a:lnTo>
                <a:lnTo>
                  <a:pt x="61950" y="40120"/>
                </a:lnTo>
                <a:lnTo>
                  <a:pt x="61950" y="40270"/>
                </a:lnTo>
                <a:lnTo>
                  <a:pt x="61940" y="40450"/>
                </a:lnTo>
                <a:lnTo>
                  <a:pt x="61900" y="40630"/>
                </a:lnTo>
                <a:lnTo>
                  <a:pt x="61860" y="40790"/>
                </a:lnTo>
                <a:lnTo>
                  <a:pt x="61850" y="40880"/>
                </a:lnTo>
                <a:lnTo>
                  <a:pt x="61940" y="42720"/>
                </a:lnTo>
                <a:lnTo>
                  <a:pt x="61010" y="42870"/>
                </a:lnTo>
                <a:lnTo>
                  <a:pt x="60860" y="42860"/>
                </a:lnTo>
                <a:lnTo>
                  <a:pt x="60760" y="42900"/>
                </a:lnTo>
                <a:lnTo>
                  <a:pt x="60610" y="42920"/>
                </a:lnTo>
                <a:lnTo>
                  <a:pt x="60430" y="42890"/>
                </a:lnTo>
                <a:lnTo>
                  <a:pt x="60250" y="42720"/>
                </a:lnTo>
                <a:lnTo>
                  <a:pt x="60090" y="42740"/>
                </a:lnTo>
                <a:lnTo>
                  <a:pt x="59990" y="42790"/>
                </a:lnTo>
                <a:lnTo>
                  <a:pt x="59850" y="42810"/>
                </a:lnTo>
                <a:lnTo>
                  <a:pt x="59750" y="42890"/>
                </a:lnTo>
                <a:lnTo>
                  <a:pt x="59670" y="43020"/>
                </a:lnTo>
                <a:lnTo>
                  <a:pt x="59560" y="43050"/>
                </a:lnTo>
                <a:lnTo>
                  <a:pt x="59520" y="43080"/>
                </a:lnTo>
                <a:lnTo>
                  <a:pt x="59440" y="43130"/>
                </a:lnTo>
                <a:lnTo>
                  <a:pt x="58320" y="43310"/>
                </a:lnTo>
                <a:lnTo>
                  <a:pt x="57050" y="43870"/>
                </a:lnTo>
                <a:lnTo>
                  <a:pt x="55780" y="44420"/>
                </a:lnTo>
                <a:lnTo>
                  <a:pt x="54660" y="45010"/>
                </a:lnTo>
                <a:lnTo>
                  <a:pt x="54460" y="45110"/>
                </a:lnTo>
                <a:lnTo>
                  <a:pt x="54340" y="45210"/>
                </a:lnTo>
                <a:lnTo>
                  <a:pt x="54300" y="45230"/>
                </a:lnTo>
                <a:lnTo>
                  <a:pt x="54250" y="45250"/>
                </a:lnTo>
                <a:lnTo>
                  <a:pt x="54100" y="45330"/>
                </a:lnTo>
                <a:lnTo>
                  <a:pt x="53940" y="45350"/>
                </a:lnTo>
                <a:lnTo>
                  <a:pt x="53890" y="45370"/>
                </a:lnTo>
                <a:lnTo>
                  <a:pt x="53370" y="45930"/>
                </a:lnTo>
                <a:lnTo>
                  <a:pt x="53280" y="45960"/>
                </a:lnTo>
                <a:lnTo>
                  <a:pt x="53230" y="45890"/>
                </a:lnTo>
                <a:lnTo>
                  <a:pt x="53120" y="45780"/>
                </a:lnTo>
                <a:lnTo>
                  <a:pt x="53090" y="45780"/>
                </a:lnTo>
                <a:lnTo>
                  <a:pt x="53080" y="45770"/>
                </a:lnTo>
                <a:lnTo>
                  <a:pt x="53020" y="45750"/>
                </a:lnTo>
                <a:lnTo>
                  <a:pt x="52200" y="45740"/>
                </a:lnTo>
                <a:lnTo>
                  <a:pt x="52040" y="45720"/>
                </a:lnTo>
                <a:lnTo>
                  <a:pt x="52040" y="45680"/>
                </a:lnTo>
                <a:lnTo>
                  <a:pt x="51960" y="45660"/>
                </a:lnTo>
                <a:lnTo>
                  <a:pt x="51960" y="44960"/>
                </a:lnTo>
                <a:lnTo>
                  <a:pt x="51910" y="44960"/>
                </a:lnTo>
                <a:lnTo>
                  <a:pt x="51910" y="44890"/>
                </a:lnTo>
                <a:lnTo>
                  <a:pt x="50810" y="45110"/>
                </a:lnTo>
                <a:lnTo>
                  <a:pt x="50050" y="45260"/>
                </a:lnTo>
                <a:lnTo>
                  <a:pt x="49490" y="45130"/>
                </a:lnTo>
                <a:lnTo>
                  <a:pt x="49350" y="45080"/>
                </a:lnTo>
                <a:lnTo>
                  <a:pt x="48980" y="44960"/>
                </a:lnTo>
                <a:lnTo>
                  <a:pt x="48800" y="44870"/>
                </a:lnTo>
                <a:lnTo>
                  <a:pt x="47970" y="44420"/>
                </a:lnTo>
                <a:lnTo>
                  <a:pt x="47880" y="44380"/>
                </a:lnTo>
                <a:lnTo>
                  <a:pt x="47730" y="44350"/>
                </a:lnTo>
                <a:lnTo>
                  <a:pt x="47700" y="44330"/>
                </a:lnTo>
                <a:lnTo>
                  <a:pt x="47660" y="44310"/>
                </a:lnTo>
                <a:lnTo>
                  <a:pt x="47410" y="44200"/>
                </a:lnTo>
                <a:lnTo>
                  <a:pt x="47250" y="44100"/>
                </a:lnTo>
                <a:lnTo>
                  <a:pt x="47210" y="44080"/>
                </a:lnTo>
                <a:lnTo>
                  <a:pt x="47080" y="43990"/>
                </a:lnTo>
                <a:lnTo>
                  <a:pt x="46880" y="43910"/>
                </a:lnTo>
                <a:lnTo>
                  <a:pt x="46640" y="43880"/>
                </a:lnTo>
                <a:lnTo>
                  <a:pt x="46450" y="43880"/>
                </a:lnTo>
                <a:lnTo>
                  <a:pt x="46320" y="43830"/>
                </a:lnTo>
                <a:lnTo>
                  <a:pt x="46230" y="43910"/>
                </a:lnTo>
                <a:lnTo>
                  <a:pt x="46130" y="43880"/>
                </a:lnTo>
                <a:lnTo>
                  <a:pt x="46020" y="43860"/>
                </a:lnTo>
                <a:lnTo>
                  <a:pt x="45880" y="43860"/>
                </a:lnTo>
                <a:lnTo>
                  <a:pt x="45710" y="43830"/>
                </a:lnTo>
                <a:lnTo>
                  <a:pt x="45510" y="43720"/>
                </a:lnTo>
                <a:lnTo>
                  <a:pt x="45370" y="43680"/>
                </a:lnTo>
                <a:lnTo>
                  <a:pt x="45280" y="43700"/>
                </a:lnTo>
                <a:lnTo>
                  <a:pt x="45130" y="43640"/>
                </a:lnTo>
                <a:lnTo>
                  <a:pt x="45060" y="43550"/>
                </a:lnTo>
                <a:lnTo>
                  <a:pt x="44920" y="43360"/>
                </a:lnTo>
                <a:lnTo>
                  <a:pt x="44850" y="43250"/>
                </a:lnTo>
                <a:lnTo>
                  <a:pt x="44300" y="42500"/>
                </a:lnTo>
                <a:lnTo>
                  <a:pt x="44170" y="42450"/>
                </a:lnTo>
                <a:lnTo>
                  <a:pt x="43730" y="42410"/>
                </a:lnTo>
                <a:lnTo>
                  <a:pt x="43670" y="42400"/>
                </a:lnTo>
                <a:lnTo>
                  <a:pt x="43660" y="42400"/>
                </a:lnTo>
                <a:lnTo>
                  <a:pt x="43600" y="42390"/>
                </a:lnTo>
                <a:lnTo>
                  <a:pt x="43270" y="42330"/>
                </a:lnTo>
                <a:lnTo>
                  <a:pt x="43140" y="42300"/>
                </a:lnTo>
                <a:lnTo>
                  <a:pt x="42960" y="42240"/>
                </a:lnTo>
                <a:lnTo>
                  <a:pt x="41930" y="41960"/>
                </a:lnTo>
                <a:lnTo>
                  <a:pt x="41640" y="41860"/>
                </a:lnTo>
                <a:lnTo>
                  <a:pt x="41490" y="41830"/>
                </a:lnTo>
                <a:lnTo>
                  <a:pt x="41230" y="41840"/>
                </a:lnTo>
                <a:lnTo>
                  <a:pt x="40940" y="41880"/>
                </a:lnTo>
                <a:lnTo>
                  <a:pt x="40660" y="41830"/>
                </a:lnTo>
                <a:lnTo>
                  <a:pt x="40160" y="41840"/>
                </a:lnTo>
                <a:lnTo>
                  <a:pt x="40030" y="41940"/>
                </a:lnTo>
                <a:lnTo>
                  <a:pt x="39240" y="41810"/>
                </a:lnTo>
                <a:lnTo>
                  <a:pt x="39110" y="41810"/>
                </a:lnTo>
                <a:lnTo>
                  <a:pt x="38130" y="42120"/>
                </a:lnTo>
                <a:lnTo>
                  <a:pt x="38120" y="42120"/>
                </a:lnTo>
                <a:lnTo>
                  <a:pt x="37830" y="39790"/>
                </a:lnTo>
                <a:lnTo>
                  <a:pt x="37700" y="36550"/>
                </a:lnTo>
                <a:lnTo>
                  <a:pt x="37710" y="36300"/>
                </a:lnTo>
                <a:lnTo>
                  <a:pt x="37720" y="36250"/>
                </a:lnTo>
                <a:lnTo>
                  <a:pt x="37740" y="36220"/>
                </a:lnTo>
                <a:lnTo>
                  <a:pt x="38590" y="36000"/>
                </a:lnTo>
                <a:lnTo>
                  <a:pt x="38630" y="35990"/>
                </a:lnTo>
                <a:lnTo>
                  <a:pt x="38670" y="36000"/>
                </a:lnTo>
                <a:lnTo>
                  <a:pt x="38710" y="36030"/>
                </a:lnTo>
                <a:lnTo>
                  <a:pt x="39190" y="36470"/>
                </a:lnTo>
                <a:lnTo>
                  <a:pt x="39510" y="36900"/>
                </a:lnTo>
                <a:lnTo>
                  <a:pt x="39920" y="37320"/>
                </a:lnTo>
                <a:lnTo>
                  <a:pt x="40120" y="37390"/>
                </a:lnTo>
                <a:lnTo>
                  <a:pt x="40370" y="37340"/>
                </a:lnTo>
                <a:lnTo>
                  <a:pt x="42550" y="37370"/>
                </a:lnTo>
                <a:lnTo>
                  <a:pt x="42610" y="37360"/>
                </a:lnTo>
                <a:lnTo>
                  <a:pt x="42750" y="37310"/>
                </a:lnTo>
                <a:lnTo>
                  <a:pt x="44150" y="36450"/>
                </a:lnTo>
                <a:lnTo>
                  <a:pt x="44370" y="36350"/>
                </a:lnTo>
                <a:lnTo>
                  <a:pt x="45200" y="36090"/>
                </a:lnTo>
                <a:lnTo>
                  <a:pt x="46620" y="35980"/>
                </a:lnTo>
                <a:lnTo>
                  <a:pt x="47670" y="36060"/>
                </a:lnTo>
                <a:lnTo>
                  <a:pt x="47680" y="36000"/>
                </a:lnTo>
                <a:lnTo>
                  <a:pt x="47650" y="35890"/>
                </a:lnTo>
                <a:lnTo>
                  <a:pt x="47480" y="35410"/>
                </a:lnTo>
                <a:lnTo>
                  <a:pt x="47480" y="35280"/>
                </a:lnTo>
                <a:lnTo>
                  <a:pt x="47510" y="35170"/>
                </a:lnTo>
                <a:lnTo>
                  <a:pt x="47650" y="35050"/>
                </a:lnTo>
                <a:lnTo>
                  <a:pt x="47690" y="34980"/>
                </a:lnTo>
                <a:lnTo>
                  <a:pt x="47740" y="34870"/>
                </a:lnTo>
                <a:lnTo>
                  <a:pt x="47790" y="34680"/>
                </a:lnTo>
                <a:lnTo>
                  <a:pt x="47830" y="34550"/>
                </a:lnTo>
                <a:lnTo>
                  <a:pt x="48320" y="33490"/>
                </a:lnTo>
                <a:lnTo>
                  <a:pt x="48400" y="33340"/>
                </a:lnTo>
                <a:lnTo>
                  <a:pt x="48990" y="33020"/>
                </a:lnTo>
                <a:lnTo>
                  <a:pt x="49470" y="32650"/>
                </a:lnTo>
                <a:lnTo>
                  <a:pt x="49550" y="32560"/>
                </a:lnTo>
                <a:lnTo>
                  <a:pt x="49610" y="32470"/>
                </a:lnTo>
                <a:lnTo>
                  <a:pt x="49810" y="32090"/>
                </a:lnTo>
                <a:lnTo>
                  <a:pt x="49840" y="32020"/>
                </a:lnTo>
                <a:lnTo>
                  <a:pt x="49850" y="31950"/>
                </a:lnTo>
                <a:lnTo>
                  <a:pt x="50780" y="31970"/>
                </a:lnTo>
                <a:lnTo>
                  <a:pt x="50840" y="32050"/>
                </a:lnTo>
                <a:lnTo>
                  <a:pt x="50860" y="32080"/>
                </a:lnTo>
                <a:lnTo>
                  <a:pt x="50860" y="32100"/>
                </a:lnTo>
                <a:lnTo>
                  <a:pt x="50860" y="32120"/>
                </a:lnTo>
                <a:lnTo>
                  <a:pt x="50850" y="32200"/>
                </a:lnTo>
                <a:lnTo>
                  <a:pt x="50850" y="32250"/>
                </a:lnTo>
                <a:lnTo>
                  <a:pt x="50860" y="32410"/>
                </a:lnTo>
                <a:lnTo>
                  <a:pt x="50860" y="32430"/>
                </a:lnTo>
                <a:lnTo>
                  <a:pt x="50860" y="32450"/>
                </a:lnTo>
                <a:lnTo>
                  <a:pt x="50850" y="32480"/>
                </a:lnTo>
                <a:lnTo>
                  <a:pt x="50820" y="32530"/>
                </a:lnTo>
                <a:lnTo>
                  <a:pt x="50820" y="32560"/>
                </a:lnTo>
                <a:lnTo>
                  <a:pt x="50820" y="32580"/>
                </a:lnTo>
                <a:lnTo>
                  <a:pt x="50820" y="32610"/>
                </a:lnTo>
                <a:lnTo>
                  <a:pt x="50820" y="32630"/>
                </a:lnTo>
                <a:lnTo>
                  <a:pt x="50830" y="32680"/>
                </a:lnTo>
                <a:lnTo>
                  <a:pt x="50840" y="32710"/>
                </a:lnTo>
                <a:lnTo>
                  <a:pt x="50840" y="32740"/>
                </a:lnTo>
                <a:lnTo>
                  <a:pt x="50840" y="32790"/>
                </a:lnTo>
                <a:lnTo>
                  <a:pt x="50830" y="32880"/>
                </a:lnTo>
                <a:lnTo>
                  <a:pt x="50820" y="32930"/>
                </a:lnTo>
                <a:lnTo>
                  <a:pt x="50810" y="32960"/>
                </a:lnTo>
                <a:lnTo>
                  <a:pt x="50820" y="33000"/>
                </a:lnTo>
                <a:lnTo>
                  <a:pt x="50930" y="33240"/>
                </a:lnTo>
                <a:lnTo>
                  <a:pt x="51000" y="33320"/>
                </a:lnTo>
                <a:lnTo>
                  <a:pt x="51070" y="33380"/>
                </a:lnTo>
                <a:lnTo>
                  <a:pt x="51280" y="33450"/>
                </a:lnTo>
                <a:lnTo>
                  <a:pt x="52540" y="33650"/>
                </a:lnTo>
                <a:lnTo>
                  <a:pt x="53700" y="33780"/>
                </a:lnTo>
                <a:lnTo>
                  <a:pt x="54500" y="33860"/>
                </a:lnTo>
                <a:lnTo>
                  <a:pt x="54670" y="33900"/>
                </a:lnTo>
                <a:lnTo>
                  <a:pt x="54730" y="33940"/>
                </a:lnTo>
                <a:lnTo>
                  <a:pt x="55090" y="34600"/>
                </a:lnTo>
                <a:lnTo>
                  <a:pt x="55270" y="34860"/>
                </a:lnTo>
                <a:lnTo>
                  <a:pt x="55350" y="35020"/>
                </a:lnTo>
                <a:lnTo>
                  <a:pt x="55390" y="35120"/>
                </a:lnTo>
                <a:lnTo>
                  <a:pt x="55390" y="35200"/>
                </a:lnTo>
                <a:lnTo>
                  <a:pt x="55390" y="35280"/>
                </a:lnTo>
                <a:lnTo>
                  <a:pt x="55430" y="35380"/>
                </a:lnTo>
                <a:lnTo>
                  <a:pt x="55480" y="35460"/>
                </a:lnTo>
                <a:lnTo>
                  <a:pt x="55710" y="35650"/>
                </a:lnTo>
                <a:lnTo>
                  <a:pt x="55920" y="35780"/>
                </a:lnTo>
                <a:lnTo>
                  <a:pt x="56140" y="35870"/>
                </a:lnTo>
                <a:lnTo>
                  <a:pt x="56230" y="35890"/>
                </a:lnTo>
                <a:lnTo>
                  <a:pt x="57110" y="35750"/>
                </a:lnTo>
                <a:lnTo>
                  <a:pt x="57360" y="35710"/>
                </a:lnTo>
                <a:lnTo>
                  <a:pt x="57490" y="35670"/>
                </a:lnTo>
                <a:lnTo>
                  <a:pt x="57700" y="35580"/>
                </a:lnTo>
                <a:lnTo>
                  <a:pt x="57950" y="35380"/>
                </a:lnTo>
                <a:lnTo>
                  <a:pt x="58150" y="35270"/>
                </a:lnTo>
                <a:lnTo>
                  <a:pt x="59770" y="34710"/>
                </a:lnTo>
                <a:lnTo>
                  <a:pt x="59850" y="34710"/>
                </a:lnTo>
                <a:lnTo>
                  <a:pt x="59980" y="34730"/>
                </a:lnTo>
                <a:lnTo>
                  <a:pt x="60180" y="34830"/>
                </a:lnTo>
                <a:lnTo>
                  <a:pt x="60240" y="34840"/>
                </a:lnTo>
                <a:lnTo>
                  <a:pt x="60520" y="34800"/>
                </a:lnTo>
                <a:lnTo>
                  <a:pt x="60980" y="346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