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Uvs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Uvs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4740" y="17400"/>
                </a:moveTo>
                <a:lnTo>
                  <a:pt x="14740" y="17320"/>
                </a:lnTo>
                <a:lnTo>
                  <a:pt x="14750" y="17210"/>
                </a:lnTo>
                <a:lnTo>
                  <a:pt x="14750" y="17180"/>
                </a:lnTo>
                <a:lnTo>
                  <a:pt x="14740" y="17150"/>
                </a:lnTo>
                <a:lnTo>
                  <a:pt x="14730" y="17110"/>
                </a:lnTo>
                <a:lnTo>
                  <a:pt x="14630" y="16760"/>
                </a:lnTo>
                <a:lnTo>
                  <a:pt x="14590" y="16660"/>
                </a:lnTo>
                <a:lnTo>
                  <a:pt x="14580" y="16640"/>
                </a:lnTo>
                <a:lnTo>
                  <a:pt x="14550" y="16600"/>
                </a:lnTo>
                <a:lnTo>
                  <a:pt x="14460" y="16510"/>
                </a:lnTo>
                <a:lnTo>
                  <a:pt x="14400" y="16400"/>
                </a:lnTo>
                <a:lnTo>
                  <a:pt x="14380" y="16370"/>
                </a:lnTo>
                <a:lnTo>
                  <a:pt x="14360" y="16350"/>
                </a:lnTo>
                <a:lnTo>
                  <a:pt x="14320" y="16330"/>
                </a:lnTo>
                <a:lnTo>
                  <a:pt x="14110" y="16260"/>
                </a:lnTo>
                <a:lnTo>
                  <a:pt x="14040" y="16210"/>
                </a:lnTo>
                <a:lnTo>
                  <a:pt x="14000" y="16170"/>
                </a:lnTo>
                <a:lnTo>
                  <a:pt x="13830" y="15790"/>
                </a:lnTo>
                <a:lnTo>
                  <a:pt x="13770" y="15600"/>
                </a:lnTo>
                <a:lnTo>
                  <a:pt x="13760" y="15590"/>
                </a:lnTo>
                <a:lnTo>
                  <a:pt x="13730" y="15570"/>
                </a:lnTo>
                <a:lnTo>
                  <a:pt x="13710" y="15540"/>
                </a:lnTo>
                <a:lnTo>
                  <a:pt x="13530" y="15260"/>
                </a:lnTo>
                <a:lnTo>
                  <a:pt x="13510" y="15230"/>
                </a:lnTo>
                <a:lnTo>
                  <a:pt x="13500" y="15190"/>
                </a:lnTo>
                <a:lnTo>
                  <a:pt x="13500" y="15170"/>
                </a:lnTo>
                <a:lnTo>
                  <a:pt x="13500" y="15140"/>
                </a:lnTo>
                <a:lnTo>
                  <a:pt x="13500" y="15120"/>
                </a:lnTo>
                <a:lnTo>
                  <a:pt x="13510" y="15070"/>
                </a:lnTo>
                <a:lnTo>
                  <a:pt x="13510" y="15050"/>
                </a:lnTo>
                <a:lnTo>
                  <a:pt x="13510" y="15020"/>
                </a:lnTo>
                <a:lnTo>
                  <a:pt x="13500" y="14900"/>
                </a:lnTo>
                <a:lnTo>
                  <a:pt x="13490" y="14850"/>
                </a:lnTo>
                <a:lnTo>
                  <a:pt x="13470" y="14830"/>
                </a:lnTo>
                <a:lnTo>
                  <a:pt x="13450" y="14820"/>
                </a:lnTo>
                <a:lnTo>
                  <a:pt x="13380" y="14810"/>
                </a:lnTo>
                <a:lnTo>
                  <a:pt x="13100" y="14770"/>
                </a:lnTo>
                <a:lnTo>
                  <a:pt x="12940" y="14760"/>
                </a:lnTo>
                <a:lnTo>
                  <a:pt x="12860" y="14720"/>
                </a:lnTo>
                <a:lnTo>
                  <a:pt x="12850" y="14710"/>
                </a:lnTo>
                <a:lnTo>
                  <a:pt x="12840" y="14690"/>
                </a:lnTo>
                <a:lnTo>
                  <a:pt x="12790" y="14580"/>
                </a:lnTo>
                <a:lnTo>
                  <a:pt x="12780" y="14530"/>
                </a:lnTo>
                <a:lnTo>
                  <a:pt x="12770" y="14520"/>
                </a:lnTo>
                <a:lnTo>
                  <a:pt x="12770" y="14480"/>
                </a:lnTo>
                <a:lnTo>
                  <a:pt x="12770" y="14460"/>
                </a:lnTo>
                <a:lnTo>
                  <a:pt x="12780" y="14410"/>
                </a:lnTo>
                <a:lnTo>
                  <a:pt x="12760" y="14340"/>
                </a:lnTo>
                <a:lnTo>
                  <a:pt x="12730" y="14270"/>
                </a:lnTo>
                <a:lnTo>
                  <a:pt x="12430" y="14020"/>
                </a:lnTo>
                <a:lnTo>
                  <a:pt x="11900" y="13760"/>
                </a:lnTo>
                <a:lnTo>
                  <a:pt x="11830" y="13680"/>
                </a:lnTo>
                <a:lnTo>
                  <a:pt x="11800" y="13650"/>
                </a:lnTo>
                <a:lnTo>
                  <a:pt x="11780" y="13630"/>
                </a:lnTo>
                <a:lnTo>
                  <a:pt x="11760" y="13580"/>
                </a:lnTo>
                <a:lnTo>
                  <a:pt x="11750" y="13530"/>
                </a:lnTo>
                <a:lnTo>
                  <a:pt x="11730" y="13490"/>
                </a:lnTo>
                <a:lnTo>
                  <a:pt x="11710" y="13440"/>
                </a:lnTo>
                <a:lnTo>
                  <a:pt x="11700" y="13420"/>
                </a:lnTo>
                <a:lnTo>
                  <a:pt x="11650" y="13210"/>
                </a:lnTo>
                <a:lnTo>
                  <a:pt x="11610" y="13110"/>
                </a:lnTo>
                <a:lnTo>
                  <a:pt x="11420" y="12810"/>
                </a:lnTo>
                <a:lnTo>
                  <a:pt x="11410" y="12770"/>
                </a:lnTo>
                <a:lnTo>
                  <a:pt x="11400" y="12720"/>
                </a:lnTo>
                <a:lnTo>
                  <a:pt x="11390" y="12690"/>
                </a:lnTo>
                <a:lnTo>
                  <a:pt x="11390" y="12580"/>
                </a:lnTo>
                <a:lnTo>
                  <a:pt x="11390" y="12560"/>
                </a:lnTo>
                <a:lnTo>
                  <a:pt x="11360" y="12420"/>
                </a:lnTo>
                <a:lnTo>
                  <a:pt x="11280" y="12150"/>
                </a:lnTo>
                <a:lnTo>
                  <a:pt x="11210" y="11960"/>
                </a:lnTo>
                <a:lnTo>
                  <a:pt x="11190" y="11930"/>
                </a:lnTo>
                <a:lnTo>
                  <a:pt x="11170" y="11910"/>
                </a:lnTo>
                <a:lnTo>
                  <a:pt x="11140" y="11880"/>
                </a:lnTo>
                <a:lnTo>
                  <a:pt x="10990" y="11790"/>
                </a:lnTo>
                <a:lnTo>
                  <a:pt x="10920" y="11750"/>
                </a:lnTo>
                <a:lnTo>
                  <a:pt x="10930" y="11660"/>
                </a:lnTo>
                <a:lnTo>
                  <a:pt x="10950" y="11540"/>
                </a:lnTo>
                <a:lnTo>
                  <a:pt x="10990" y="11460"/>
                </a:lnTo>
                <a:lnTo>
                  <a:pt x="11080" y="11400"/>
                </a:lnTo>
                <a:lnTo>
                  <a:pt x="11450" y="11320"/>
                </a:lnTo>
                <a:lnTo>
                  <a:pt x="11560" y="11260"/>
                </a:lnTo>
                <a:lnTo>
                  <a:pt x="11900" y="11000"/>
                </a:lnTo>
                <a:lnTo>
                  <a:pt x="11960" y="10980"/>
                </a:lnTo>
                <a:lnTo>
                  <a:pt x="12080" y="10960"/>
                </a:lnTo>
                <a:lnTo>
                  <a:pt x="12130" y="10940"/>
                </a:lnTo>
                <a:lnTo>
                  <a:pt x="12270" y="10820"/>
                </a:lnTo>
                <a:lnTo>
                  <a:pt x="12400" y="10810"/>
                </a:lnTo>
                <a:lnTo>
                  <a:pt x="12640" y="10860"/>
                </a:lnTo>
                <a:lnTo>
                  <a:pt x="12760" y="10860"/>
                </a:lnTo>
                <a:lnTo>
                  <a:pt x="12820" y="10840"/>
                </a:lnTo>
                <a:lnTo>
                  <a:pt x="12860" y="10820"/>
                </a:lnTo>
                <a:lnTo>
                  <a:pt x="12910" y="10780"/>
                </a:lnTo>
                <a:lnTo>
                  <a:pt x="12950" y="10720"/>
                </a:lnTo>
                <a:lnTo>
                  <a:pt x="12960" y="10660"/>
                </a:lnTo>
                <a:lnTo>
                  <a:pt x="12960" y="10530"/>
                </a:lnTo>
                <a:lnTo>
                  <a:pt x="12990" y="10480"/>
                </a:lnTo>
                <a:lnTo>
                  <a:pt x="13090" y="10420"/>
                </a:lnTo>
                <a:lnTo>
                  <a:pt x="13310" y="10350"/>
                </a:lnTo>
                <a:lnTo>
                  <a:pt x="13410" y="10270"/>
                </a:lnTo>
                <a:lnTo>
                  <a:pt x="13610" y="10010"/>
                </a:lnTo>
                <a:lnTo>
                  <a:pt x="13690" y="9940"/>
                </a:lnTo>
                <a:lnTo>
                  <a:pt x="13790" y="9890"/>
                </a:lnTo>
                <a:lnTo>
                  <a:pt x="14120" y="9890"/>
                </a:lnTo>
                <a:lnTo>
                  <a:pt x="14220" y="9860"/>
                </a:lnTo>
                <a:lnTo>
                  <a:pt x="14490" y="9710"/>
                </a:lnTo>
                <a:lnTo>
                  <a:pt x="14600" y="9710"/>
                </a:lnTo>
                <a:lnTo>
                  <a:pt x="14840" y="9760"/>
                </a:lnTo>
                <a:lnTo>
                  <a:pt x="14930" y="9730"/>
                </a:lnTo>
                <a:lnTo>
                  <a:pt x="14980" y="9660"/>
                </a:lnTo>
                <a:lnTo>
                  <a:pt x="15000" y="9560"/>
                </a:lnTo>
                <a:lnTo>
                  <a:pt x="15030" y="9470"/>
                </a:lnTo>
                <a:lnTo>
                  <a:pt x="15100" y="9400"/>
                </a:lnTo>
                <a:lnTo>
                  <a:pt x="15390" y="9280"/>
                </a:lnTo>
                <a:lnTo>
                  <a:pt x="15460" y="9200"/>
                </a:lnTo>
                <a:lnTo>
                  <a:pt x="15600" y="8930"/>
                </a:lnTo>
                <a:lnTo>
                  <a:pt x="15680" y="8860"/>
                </a:lnTo>
                <a:lnTo>
                  <a:pt x="15880" y="8740"/>
                </a:lnTo>
                <a:lnTo>
                  <a:pt x="16090" y="8660"/>
                </a:lnTo>
                <a:lnTo>
                  <a:pt x="16300" y="8640"/>
                </a:lnTo>
                <a:lnTo>
                  <a:pt x="16760" y="8730"/>
                </a:lnTo>
                <a:lnTo>
                  <a:pt x="17030" y="8720"/>
                </a:lnTo>
                <a:lnTo>
                  <a:pt x="17270" y="8580"/>
                </a:lnTo>
                <a:lnTo>
                  <a:pt x="17420" y="8260"/>
                </a:lnTo>
                <a:lnTo>
                  <a:pt x="17420" y="8180"/>
                </a:lnTo>
                <a:lnTo>
                  <a:pt x="17420" y="8100"/>
                </a:lnTo>
                <a:lnTo>
                  <a:pt x="17440" y="8030"/>
                </a:lnTo>
                <a:lnTo>
                  <a:pt x="17480" y="7970"/>
                </a:lnTo>
                <a:lnTo>
                  <a:pt x="17530" y="7940"/>
                </a:lnTo>
                <a:lnTo>
                  <a:pt x="17600" y="7910"/>
                </a:lnTo>
                <a:lnTo>
                  <a:pt x="17670" y="7930"/>
                </a:lnTo>
                <a:lnTo>
                  <a:pt x="17710" y="7990"/>
                </a:lnTo>
                <a:lnTo>
                  <a:pt x="17770" y="8170"/>
                </a:lnTo>
                <a:lnTo>
                  <a:pt x="17840" y="8280"/>
                </a:lnTo>
                <a:lnTo>
                  <a:pt x="17930" y="8350"/>
                </a:lnTo>
                <a:lnTo>
                  <a:pt x="18040" y="8400"/>
                </a:lnTo>
                <a:lnTo>
                  <a:pt x="18150" y="8480"/>
                </a:lnTo>
                <a:lnTo>
                  <a:pt x="18310" y="8720"/>
                </a:lnTo>
                <a:lnTo>
                  <a:pt x="18420" y="8780"/>
                </a:lnTo>
                <a:lnTo>
                  <a:pt x="18480" y="8780"/>
                </a:lnTo>
                <a:lnTo>
                  <a:pt x="18550" y="8750"/>
                </a:lnTo>
                <a:lnTo>
                  <a:pt x="18610" y="8700"/>
                </a:lnTo>
                <a:lnTo>
                  <a:pt x="18660" y="8640"/>
                </a:lnTo>
                <a:lnTo>
                  <a:pt x="18690" y="8570"/>
                </a:lnTo>
                <a:lnTo>
                  <a:pt x="18710" y="8420"/>
                </a:lnTo>
                <a:lnTo>
                  <a:pt x="18730" y="8350"/>
                </a:lnTo>
                <a:lnTo>
                  <a:pt x="18830" y="8270"/>
                </a:lnTo>
                <a:lnTo>
                  <a:pt x="19010" y="8240"/>
                </a:lnTo>
                <a:lnTo>
                  <a:pt x="19190" y="8250"/>
                </a:lnTo>
                <a:lnTo>
                  <a:pt x="19300" y="8320"/>
                </a:lnTo>
                <a:lnTo>
                  <a:pt x="19340" y="8480"/>
                </a:lnTo>
                <a:lnTo>
                  <a:pt x="19340" y="8690"/>
                </a:lnTo>
                <a:lnTo>
                  <a:pt x="19390" y="8870"/>
                </a:lnTo>
                <a:lnTo>
                  <a:pt x="19420" y="8960"/>
                </a:lnTo>
                <a:lnTo>
                  <a:pt x="19440" y="9010"/>
                </a:lnTo>
                <a:lnTo>
                  <a:pt x="19480" y="9040"/>
                </a:lnTo>
                <a:lnTo>
                  <a:pt x="19530" y="9070"/>
                </a:lnTo>
                <a:lnTo>
                  <a:pt x="19710" y="9120"/>
                </a:lnTo>
                <a:lnTo>
                  <a:pt x="19800" y="9120"/>
                </a:lnTo>
                <a:lnTo>
                  <a:pt x="19940" y="9110"/>
                </a:lnTo>
                <a:lnTo>
                  <a:pt x="20600" y="9070"/>
                </a:lnTo>
                <a:lnTo>
                  <a:pt x="20930" y="9180"/>
                </a:lnTo>
                <a:lnTo>
                  <a:pt x="21920" y="9220"/>
                </a:lnTo>
                <a:lnTo>
                  <a:pt x="22910" y="9270"/>
                </a:lnTo>
                <a:lnTo>
                  <a:pt x="22970" y="9300"/>
                </a:lnTo>
                <a:lnTo>
                  <a:pt x="23010" y="9360"/>
                </a:lnTo>
                <a:lnTo>
                  <a:pt x="23020" y="9430"/>
                </a:lnTo>
                <a:lnTo>
                  <a:pt x="23030" y="9590"/>
                </a:lnTo>
                <a:lnTo>
                  <a:pt x="23140" y="9870"/>
                </a:lnTo>
                <a:lnTo>
                  <a:pt x="23160" y="9980"/>
                </a:lnTo>
                <a:lnTo>
                  <a:pt x="23180" y="10440"/>
                </a:lnTo>
                <a:lnTo>
                  <a:pt x="23210" y="10670"/>
                </a:lnTo>
                <a:lnTo>
                  <a:pt x="23240" y="10780"/>
                </a:lnTo>
                <a:lnTo>
                  <a:pt x="23280" y="10870"/>
                </a:lnTo>
                <a:lnTo>
                  <a:pt x="23340" y="10950"/>
                </a:lnTo>
                <a:lnTo>
                  <a:pt x="23580" y="11050"/>
                </a:lnTo>
                <a:lnTo>
                  <a:pt x="23630" y="11100"/>
                </a:lnTo>
                <a:lnTo>
                  <a:pt x="23650" y="11150"/>
                </a:lnTo>
                <a:lnTo>
                  <a:pt x="23660" y="11220"/>
                </a:lnTo>
                <a:lnTo>
                  <a:pt x="23680" y="11280"/>
                </a:lnTo>
                <a:lnTo>
                  <a:pt x="23710" y="11340"/>
                </a:lnTo>
                <a:lnTo>
                  <a:pt x="23830" y="11460"/>
                </a:lnTo>
                <a:lnTo>
                  <a:pt x="23860" y="11510"/>
                </a:lnTo>
                <a:lnTo>
                  <a:pt x="23910" y="11640"/>
                </a:lnTo>
                <a:lnTo>
                  <a:pt x="23940" y="11680"/>
                </a:lnTo>
                <a:lnTo>
                  <a:pt x="24000" y="11700"/>
                </a:lnTo>
                <a:lnTo>
                  <a:pt x="24080" y="11690"/>
                </a:lnTo>
                <a:lnTo>
                  <a:pt x="24350" y="11590"/>
                </a:lnTo>
                <a:lnTo>
                  <a:pt x="24840" y="11570"/>
                </a:lnTo>
                <a:lnTo>
                  <a:pt x="24930" y="11590"/>
                </a:lnTo>
                <a:lnTo>
                  <a:pt x="25010" y="11660"/>
                </a:lnTo>
                <a:lnTo>
                  <a:pt x="25070" y="11800"/>
                </a:lnTo>
                <a:lnTo>
                  <a:pt x="25120" y="11900"/>
                </a:lnTo>
                <a:lnTo>
                  <a:pt x="25140" y="11930"/>
                </a:lnTo>
                <a:lnTo>
                  <a:pt x="25280" y="12010"/>
                </a:lnTo>
                <a:lnTo>
                  <a:pt x="26070" y="12000"/>
                </a:lnTo>
                <a:lnTo>
                  <a:pt x="26190" y="12040"/>
                </a:lnTo>
                <a:lnTo>
                  <a:pt x="26320" y="12140"/>
                </a:lnTo>
                <a:lnTo>
                  <a:pt x="26370" y="12200"/>
                </a:lnTo>
                <a:lnTo>
                  <a:pt x="26410" y="12230"/>
                </a:lnTo>
                <a:lnTo>
                  <a:pt x="26360" y="12310"/>
                </a:lnTo>
                <a:lnTo>
                  <a:pt x="26370" y="12450"/>
                </a:lnTo>
                <a:lnTo>
                  <a:pt x="26410" y="12640"/>
                </a:lnTo>
                <a:lnTo>
                  <a:pt x="26430" y="12880"/>
                </a:lnTo>
                <a:lnTo>
                  <a:pt x="26430" y="12940"/>
                </a:lnTo>
                <a:lnTo>
                  <a:pt x="26420" y="12960"/>
                </a:lnTo>
                <a:lnTo>
                  <a:pt x="26410" y="13000"/>
                </a:lnTo>
                <a:lnTo>
                  <a:pt x="26360" y="13150"/>
                </a:lnTo>
                <a:lnTo>
                  <a:pt x="26340" y="13250"/>
                </a:lnTo>
                <a:lnTo>
                  <a:pt x="26340" y="13360"/>
                </a:lnTo>
                <a:lnTo>
                  <a:pt x="26370" y="13490"/>
                </a:lnTo>
                <a:lnTo>
                  <a:pt x="26440" y="13660"/>
                </a:lnTo>
                <a:lnTo>
                  <a:pt x="26470" y="13750"/>
                </a:lnTo>
                <a:lnTo>
                  <a:pt x="26510" y="13920"/>
                </a:lnTo>
                <a:lnTo>
                  <a:pt x="26530" y="13980"/>
                </a:lnTo>
                <a:lnTo>
                  <a:pt x="26580" y="14050"/>
                </a:lnTo>
                <a:lnTo>
                  <a:pt x="26660" y="14110"/>
                </a:lnTo>
                <a:lnTo>
                  <a:pt x="26830" y="14210"/>
                </a:lnTo>
                <a:lnTo>
                  <a:pt x="26900" y="14270"/>
                </a:lnTo>
                <a:lnTo>
                  <a:pt x="26950" y="14350"/>
                </a:lnTo>
                <a:lnTo>
                  <a:pt x="26990" y="14430"/>
                </a:lnTo>
                <a:lnTo>
                  <a:pt x="27010" y="14550"/>
                </a:lnTo>
                <a:lnTo>
                  <a:pt x="27000" y="14790"/>
                </a:lnTo>
                <a:lnTo>
                  <a:pt x="26760" y="15280"/>
                </a:lnTo>
                <a:lnTo>
                  <a:pt x="26730" y="15410"/>
                </a:lnTo>
                <a:lnTo>
                  <a:pt x="26730" y="15550"/>
                </a:lnTo>
                <a:lnTo>
                  <a:pt x="26750" y="15670"/>
                </a:lnTo>
                <a:lnTo>
                  <a:pt x="26770" y="15780"/>
                </a:lnTo>
                <a:lnTo>
                  <a:pt x="26750" y="15880"/>
                </a:lnTo>
                <a:lnTo>
                  <a:pt x="26710" y="15990"/>
                </a:lnTo>
                <a:lnTo>
                  <a:pt x="26690" y="16090"/>
                </a:lnTo>
                <a:lnTo>
                  <a:pt x="26680" y="16180"/>
                </a:lnTo>
                <a:lnTo>
                  <a:pt x="26680" y="16320"/>
                </a:lnTo>
                <a:lnTo>
                  <a:pt x="26680" y="16360"/>
                </a:lnTo>
                <a:lnTo>
                  <a:pt x="26640" y="16530"/>
                </a:lnTo>
                <a:lnTo>
                  <a:pt x="26540" y="16730"/>
                </a:lnTo>
                <a:lnTo>
                  <a:pt x="26450" y="16770"/>
                </a:lnTo>
                <a:lnTo>
                  <a:pt x="26220" y="16780"/>
                </a:lnTo>
                <a:lnTo>
                  <a:pt x="26090" y="16800"/>
                </a:lnTo>
                <a:lnTo>
                  <a:pt x="25870" y="17010"/>
                </a:lnTo>
                <a:lnTo>
                  <a:pt x="25670" y="17120"/>
                </a:lnTo>
                <a:lnTo>
                  <a:pt x="25330" y="17310"/>
                </a:lnTo>
                <a:lnTo>
                  <a:pt x="24960" y="17410"/>
                </a:lnTo>
                <a:lnTo>
                  <a:pt x="24480" y="17460"/>
                </a:lnTo>
                <a:lnTo>
                  <a:pt x="24220" y="17430"/>
                </a:lnTo>
                <a:lnTo>
                  <a:pt x="24200" y="17420"/>
                </a:lnTo>
                <a:lnTo>
                  <a:pt x="24070" y="17340"/>
                </a:lnTo>
                <a:lnTo>
                  <a:pt x="23990" y="17310"/>
                </a:lnTo>
                <a:lnTo>
                  <a:pt x="23650" y="17320"/>
                </a:lnTo>
                <a:lnTo>
                  <a:pt x="23530" y="17300"/>
                </a:lnTo>
                <a:lnTo>
                  <a:pt x="22720" y="16970"/>
                </a:lnTo>
                <a:lnTo>
                  <a:pt x="22600" y="16970"/>
                </a:lnTo>
                <a:lnTo>
                  <a:pt x="21430" y="17590"/>
                </a:lnTo>
                <a:lnTo>
                  <a:pt x="21360" y="17680"/>
                </a:lnTo>
                <a:lnTo>
                  <a:pt x="21230" y="17900"/>
                </a:lnTo>
                <a:lnTo>
                  <a:pt x="21130" y="17990"/>
                </a:lnTo>
                <a:lnTo>
                  <a:pt x="21020" y="18070"/>
                </a:lnTo>
                <a:lnTo>
                  <a:pt x="20870" y="18240"/>
                </a:lnTo>
                <a:lnTo>
                  <a:pt x="20700" y="18700"/>
                </a:lnTo>
                <a:lnTo>
                  <a:pt x="20440" y="18560"/>
                </a:lnTo>
                <a:lnTo>
                  <a:pt x="20380" y="18510"/>
                </a:lnTo>
                <a:lnTo>
                  <a:pt x="20200" y="18310"/>
                </a:lnTo>
                <a:lnTo>
                  <a:pt x="20130" y="18260"/>
                </a:lnTo>
                <a:lnTo>
                  <a:pt x="20120" y="18240"/>
                </a:lnTo>
                <a:lnTo>
                  <a:pt x="20100" y="18210"/>
                </a:lnTo>
                <a:lnTo>
                  <a:pt x="20090" y="18190"/>
                </a:lnTo>
                <a:lnTo>
                  <a:pt x="20080" y="18140"/>
                </a:lnTo>
                <a:lnTo>
                  <a:pt x="20060" y="18030"/>
                </a:lnTo>
                <a:lnTo>
                  <a:pt x="20040" y="17920"/>
                </a:lnTo>
                <a:lnTo>
                  <a:pt x="20040" y="17900"/>
                </a:lnTo>
                <a:lnTo>
                  <a:pt x="20030" y="17870"/>
                </a:lnTo>
                <a:lnTo>
                  <a:pt x="20020" y="17850"/>
                </a:lnTo>
                <a:lnTo>
                  <a:pt x="20000" y="17820"/>
                </a:lnTo>
                <a:lnTo>
                  <a:pt x="19950" y="17760"/>
                </a:lnTo>
                <a:lnTo>
                  <a:pt x="19720" y="17640"/>
                </a:lnTo>
                <a:lnTo>
                  <a:pt x="19680" y="17610"/>
                </a:lnTo>
                <a:lnTo>
                  <a:pt x="19670" y="17600"/>
                </a:lnTo>
                <a:lnTo>
                  <a:pt x="19650" y="17580"/>
                </a:lnTo>
                <a:lnTo>
                  <a:pt x="19620" y="17570"/>
                </a:lnTo>
                <a:lnTo>
                  <a:pt x="19480" y="17540"/>
                </a:lnTo>
                <a:lnTo>
                  <a:pt x="19390" y="17550"/>
                </a:lnTo>
                <a:lnTo>
                  <a:pt x="19280" y="17590"/>
                </a:lnTo>
                <a:lnTo>
                  <a:pt x="19140" y="17700"/>
                </a:lnTo>
                <a:lnTo>
                  <a:pt x="19020" y="17840"/>
                </a:lnTo>
                <a:lnTo>
                  <a:pt x="18890" y="17950"/>
                </a:lnTo>
                <a:lnTo>
                  <a:pt x="18750" y="18010"/>
                </a:lnTo>
                <a:lnTo>
                  <a:pt x="18440" y="17930"/>
                </a:lnTo>
                <a:lnTo>
                  <a:pt x="17410" y="17680"/>
                </a:lnTo>
                <a:lnTo>
                  <a:pt x="17370" y="17700"/>
                </a:lnTo>
                <a:lnTo>
                  <a:pt x="17240" y="17800"/>
                </a:lnTo>
                <a:lnTo>
                  <a:pt x="17170" y="17810"/>
                </a:lnTo>
                <a:lnTo>
                  <a:pt x="17120" y="17770"/>
                </a:lnTo>
                <a:lnTo>
                  <a:pt x="17060" y="17650"/>
                </a:lnTo>
                <a:lnTo>
                  <a:pt x="16960" y="17360"/>
                </a:lnTo>
                <a:lnTo>
                  <a:pt x="16900" y="17240"/>
                </a:lnTo>
                <a:lnTo>
                  <a:pt x="16820" y="17150"/>
                </a:lnTo>
                <a:lnTo>
                  <a:pt x="16750" y="17140"/>
                </a:lnTo>
                <a:lnTo>
                  <a:pt x="16700" y="17150"/>
                </a:lnTo>
                <a:lnTo>
                  <a:pt x="16630" y="17180"/>
                </a:lnTo>
                <a:lnTo>
                  <a:pt x="16580" y="17180"/>
                </a:lnTo>
                <a:lnTo>
                  <a:pt x="16520" y="17140"/>
                </a:lnTo>
                <a:lnTo>
                  <a:pt x="16330" y="16400"/>
                </a:lnTo>
                <a:lnTo>
                  <a:pt x="16300" y="16330"/>
                </a:lnTo>
                <a:lnTo>
                  <a:pt x="16250" y="16280"/>
                </a:lnTo>
                <a:lnTo>
                  <a:pt x="16180" y="16230"/>
                </a:lnTo>
                <a:lnTo>
                  <a:pt x="16080" y="16210"/>
                </a:lnTo>
                <a:lnTo>
                  <a:pt x="15980" y="16230"/>
                </a:lnTo>
                <a:lnTo>
                  <a:pt x="15850" y="16280"/>
                </a:lnTo>
                <a:lnTo>
                  <a:pt x="15570" y="16450"/>
                </a:lnTo>
                <a:lnTo>
                  <a:pt x="15480" y="16540"/>
                </a:lnTo>
                <a:lnTo>
                  <a:pt x="15300" y="16840"/>
                </a:lnTo>
                <a:lnTo>
                  <a:pt x="15030" y="17210"/>
                </a:lnTo>
                <a:lnTo>
                  <a:pt x="14870" y="17350"/>
                </a:lnTo>
                <a:lnTo>
                  <a:pt x="14740" y="1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