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Ulaanbaatar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Ulaanbaata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8640" y="19660"/>
                </a:moveTo>
                <a:lnTo>
                  <a:pt x="58750" y="19650"/>
                </a:lnTo>
                <a:lnTo>
                  <a:pt x="58980" y="19580"/>
                </a:lnTo>
                <a:lnTo>
                  <a:pt x="59260" y="19460"/>
                </a:lnTo>
                <a:lnTo>
                  <a:pt x="59330" y="19610"/>
                </a:lnTo>
                <a:lnTo>
                  <a:pt x="59390" y="19720"/>
                </a:lnTo>
                <a:lnTo>
                  <a:pt x="59540" y="19900"/>
                </a:lnTo>
                <a:lnTo>
                  <a:pt x="59710" y="20180"/>
                </a:lnTo>
                <a:lnTo>
                  <a:pt x="59790" y="20270"/>
                </a:lnTo>
                <a:lnTo>
                  <a:pt x="59870" y="20380"/>
                </a:lnTo>
                <a:lnTo>
                  <a:pt x="59920" y="20430"/>
                </a:lnTo>
                <a:lnTo>
                  <a:pt x="59970" y="20480"/>
                </a:lnTo>
                <a:lnTo>
                  <a:pt x="60040" y="20520"/>
                </a:lnTo>
                <a:lnTo>
                  <a:pt x="60110" y="20540"/>
                </a:lnTo>
                <a:lnTo>
                  <a:pt x="60290" y="20580"/>
                </a:lnTo>
                <a:lnTo>
                  <a:pt x="60470" y="20640"/>
                </a:lnTo>
                <a:lnTo>
                  <a:pt x="60550" y="20690"/>
                </a:lnTo>
                <a:lnTo>
                  <a:pt x="60590" y="20750"/>
                </a:lnTo>
                <a:lnTo>
                  <a:pt x="60610" y="20810"/>
                </a:lnTo>
                <a:lnTo>
                  <a:pt x="60610" y="20880"/>
                </a:lnTo>
                <a:lnTo>
                  <a:pt x="60540" y="21160"/>
                </a:lnTo>
                <a:lnTo>
                  <a:pt x="60510" y="21360"/>
                </a:lnTo>
                <a:lnTo>
                  <a:pt x="60430" y="21750"/>
                </a:lnTo>
                <a:lnTo>
                  <a:pt x="60420" y="21850"/>
                </a:lnTo>
                <a:lnTo>
                  <a:pt x="60270" y="21890"/>
                </a:lnTo>
                <a:lnTo>
                  <a:pt x="60140" y="21910"/>
                </a:lnTo>
                <a:lnTo>
                  <a:pt x="59930" y="21920"/>
                </a:lnTo>
                <a:lnTo>
                  <a:pt x="59760" y="21900"/>
                </a:lnTo>
                <a:lnTo>
                  <a:pt x="59680" y="21880"/>
                </a:lnTo>
                <a:lnTo>
                  <a:pt x="59610" y="21840"/>
                </a:lnTo>
                <a:lnTo>
                  <a:pt x="59390" y="21650"/>
                </a:lnTo>
                <a:lnTo>
                  <a:pt x="59290" y="21570"/>
                </a:lnTo>
                <a:lnTo>
                  <a:pt x="59180" y="21530"/>
                </a:lnTo>
                <a:lnTo>
                  <a:pt x="59070" y="21510"/>
                </a:lnTo>
                <a:lnTo>
                  <a:pt x="58850" y="21500"/>
                </a:lnTo>
                <a:lnTo>
                  <a:pt x="58780" y="21500"/>
                </a:lnTo>
                <a:lnTo>
                  <a:pt x="58450" y="21560"/>
                </a:lnTo>
                <a:lnTo>
                  <a:pt x="58030" y="21600"/>
                </a:lnTo>
                <a:lnTo>
                  <a:pt x="57930" y="21560"/>
                </a:lnTo>
                <a:lnTo>
                  <a:pt x="57690" y="21500"/>
                </a:lnTo>
                <a:lnTo>
                  <a:pt x="57630" y="21460"/>
                </a:lnTo>
                <a:lnTo>
                  <a:pt x="57600" y="21430"/>
                </a:lnTo>
                <a:lnTo>
                  <a:pt x="57580" y="21360"/>
                </a:lnTo>
                <a:lnTo>
                  <a:pt x="57560" y="21280"/>
                </a:lnTo>
                <a:lnTo>
                  <a:pt x="57560" y="20950"/>
                </a:lnTo>
                <a:lnTo>
                  <a:pt x="57520" y="20810"/>
                </a:lnTo>
                <a:lnTo>
                  <a:pt x="57480" y="20680"/>
                </a:lnTo>
                <a:lnTo>
                  <a:pt x="57440" y="20620"/>
                </a:lnTo>
                <a:lnTo>
                  <a:pt x="57370" y="20520"/>
                </a:lnTo>
                <a:lnTo>
                  <a:pt x="57340" y="19970"/>
                </a:lnTo>
                <a:lnTo>
                  <a:pt x="57260" y="19690"/>
                </a:lnTo>
                <a:lnTo>
                  <a:pt x="57210" y="19490"/>
                </a:lnTo>
                <a:lnTo>
                  <a:pt x="57160" y="19300"/>
                </a:lnTo>
                <a:lnTo>
                  <a:pt x="57820" y="19430"/>
                </a:lnTo>
                <a:lnTo>
                  <a:pt x="57810" y="19430"/>
                </a:lnTo>
                <a:lnTo>
                  <a:pt x="58100" y="19500"/>
                </a:lnTo>
                <a:lnTo>
                  <a:pt x="58340" y="19550"/>
                </a:lnTo>
                <a:lnTo>
                  <a:pt x="58410" y="19570"/>
                </a:lnTo>
                <a:lnTo>
                  <a:pt x="58580" y="19640"/>
                </a:lnTo>
                <a:lnTo>
                  <a:pt x="5864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