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Töv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Mongolia • State Map | Fully Editable Vector Shape</a:t>
            </a:r>
          </a:p>
        </p:txBody>
      </p:sp>
      <p:sp>
        <p:nvSpPr>
          <p:cNvPr id="101" name="Töv"/>
          <p:cNvSpPr/>
          <p:nvPr/>
        </p:nvSpPr>
        <p:spPr>
          <a:xfrm>
            <a:off x="2072487" y="1859523"/>
            <a:ext cx="8046720" cy="3870472"/>
          </a:xfrm>
          <a:custGeom>
            <a:avLst/>
            <a:gdLst/>
            <a:ahLst/>
            <a:cxnLst/>
            <a:rect l="0" t="0" r="100000" b="48100"/>
            <a:pathLst>
              <a:path w="100000" h="48100">
                <a:moveTo>
                  <a:pt x="64140" y="24520"/>
                </a:moveTo>
                <a:lnTo>
                  <a:pt x="63950" y="25000"/>
                </a:lnTo>
                <a:lnTo>
                  <a:pt x="63910" y="25050"/>
                </a:lnTo>
                <a:lnTo>
                  <a:pt x="63810" y="25150"/>
                </a:lnTo>
                <a:lnTo>
                  <a:pt x="63610" y="25260"/>
                </a:lnTo>
                <a:lnTo>
                  <a:pt x="63160" y="25480"/>
                </a:lnTo>
                <a:lnTo>
                  <a:pt x="62810" y="25430"/>
                </a:lnTo>
                <a:lnTo>
                  <a:pt x="62380" y="25350"/>
                </a:lnTo>
                <a:lnTo>
                  <a:pt x="62130" y="25350"/>
                </a:lnTo>
                <a:lnTo>
                  <a:pt x="61950" y="25390"/>
                </a:lnTo>
                <a:lnTo>
                  <a:pt x="61810" y="25430"/>
                </a:lnTo>
                <a:lnTo>
                  <a:pt x="61680" y="25500"/>
                </a:lnTo>
                <a:lnTo>
                  <a:pt x="61400" y="25560"/>
                </a:lnTo>
                <a:lnTo>
                  <a:pt x="61380" y="25720"/>
                </a:lnTo>
                <a:lnTo>
                  <a:pt x="61360" y="25880"/>
                </a:lnTo>
                <a:lnTo>
                  <a:pt x="61340" y="26130"/>
                </a:lnTo>
                <a:lnTo>
                  <a:pt x="61330" y="26190"/>
                </a:lnTo>
                <a:lnTo>
                  <a:pt x="61300" y="26260"/>
                </a:lnTo>
                <a:lnTo>
                  <a:pt x="61280" y="26290"/>
                </a:lnTo>
                <a:lnTo>
                  <a:pt x="61230" y="26340"/>
                </a:lnTo>
                <a:lnTo>
                  <a:pt x="61200" y="26360"/>
                </a:lnTo>
                <a:lnTo>
                  <a:pt x="61130" y="26380"/>
                </a:lnTo>
                <a:lnTo>
                  <a:pt x="60890" y="26410"/>
                </a:lnTo>
                <a:lnTo>
                  <a:pt x="60760" y="26460"/>
                </a:lnTo>
                <a:lnTo>
                  <a:pt x="60700" y="26500"/>
                </a:lnTo>
                <a:lnTo>
                  <a:pt x="60680" y="26520"/>
                </a:lnTo>
                <a:lnTo>
                  <a:pt x="60530" y="26740"/>
                </a:lnTo>
                <a:lnTo>
                  <a:pt x="60490" y="26780"/>
                </a:lnTo>
                <a:lnTo>
                  <a:pt x="60440" y="26820"/>
                </a:lnTo>
                <a:lnTo>
                  <a:pt x="60150" y="26930"/>
                </a:lnTo>
                <a:lnTo>
                  <a:pt x="60010" y="26970"/>
                </a:lnTo>
                <a:lnTo>
                  <a:pt x="59940" y="26980"/>
                </a:lnTo>
                <a:lnTo>
                  <a:pt x="59490" y="27000"/>
                </a:lnTo>
                <a:lnTo>
                  <a:pt x="59260" y="27030"/>
                </a:lnTo>
                <a:lnTo>
                  <a:pt x="59090" y="26910"/>
                </a:lnTo>
                <a:lnTo>
                  <a:pt x="58970" y="26800"/>
                </a:lnTo>
                <a:lnTo>
                  <a:pt x="58800" y="26630"/>
                </a:lnTo>
                <a:lnTo>
                  <a:pt x="58690" y="26520"/>
                </a:lnTo>
                <a:lnTo>
                  <a:pt x="58510" y="26420"/>
                </a:lnTo>
                <a:lnTo>
                  <a:pt x="58410" y="26390"/>
                </a:lnTo>
                <a:lnTo>
                  <a:pt x="58130" y="26330"/>
                </a:lnTo>
                <a:lnTo>
                  <a:pt x="57940" y="26330"/>
                </a:lnTo>
                <a:lnTo>
                  <a:pt x="57690" y="26330"/>
                </a:lnTo>
                <a:lnTo>
                  <a:pt x="57150" y="26330"/>
                </a:lnTo>
                <a:lnTo>
                  <a:pt x="56610" y="26320"/>
                </a:lnTo>
                <a:lnTo>
                  <a:pt x="56580" y="26240"/>
                </a:lnTo>
                <a:lnTo>
                  <a:pt x="56560" y="26210"/>
                </a:lnTo>
                <a:lnTo>
                  <a:pt x="56510" y="26160"/>
                </a:lnTo>
                <a:lnTo>
                  <a:pt x="56450" y="26120"/>
                </a:lnTo>
                <a:lnTo>
                  <a:pt x="56150" y="26030"/>
                </a:lnTo>
                <a:lnTo>
                  <a:pt x="56050" y="25990"/>
                </a:lnTo>
                <a:lnTo>
                  <a:pt x="55920" y="25900"/>
                </a:lnTo>
                <a:lnTo>
                  <a:pt x="55740" y="25730"/>
                </a:lnTo>
                <a:lnTo>
                  <a:pt x="55690" y="25690"/>
                </a:lnTo>
                <a:lnTo>
                  <a:pt x="55660" y="25680"/>
                </a:lnTo>
                <a:lnTo>
                  <a:pt x="55590" y="25670"/>
                </a:lnTo>
                <a:lnTo>
                  <a:pt x="55490" y="25680"/>
                </a:lnTo>
                <a:lnTo>
                  <a:pt x="55300" y="25720"/>
                </a:lnTo>
                <a:lnTo>
                  <a:pt x="55190" y="25770"/>
                </a:lnTo>
                <a:lnTo>
                  <a:pt x="54940" y="26120"/>
                </a:lnTo>
                <a:lnTo>
                  <a:pt x="54880" y="26190"/>
                </a:lnTo>
                <a:lnTo>
                  <a:pt x="54670" y="26470"/>
                </a:lnTo>
                <a:lnTo>
                  <a:pt x="54450" y="26880"/>
                </a:lnTo>
                <a:lnTo>
                  <a:pt x="54310" y="26760"/>
                </a:lnTo>
                <a:lnTo>
                  <a:pt x="54200" y="26680"/>
                </a:lnTo>
                <a:lnTo>
                  <a:pt x="54130" y="26620"/>
                </a:lnTo>
                <a:lnTo>
                  <a:pt x="53960" y="26520"/>
                </a:lnTo>
                <a:lnTo>
                  <a:pt x="53770" y="26450"/>
                </a:lnTo>
                <a:lnTo>
                  <a:pt x="53490" y="26360"/>
                </a:lnTo>
                <a:lnTo>
                  <a:pt x="53230" y="26260"/>
                </a:lnTo>
                <a:lnTo>
                  <a:pt x="52980" y="26580"/>
                </a:lnTo>
                <a:lnTo>
                  <a:pt x="52880" y="26680"/>
                </a:lnTo>
                <a:lnTo>
                  <a:pt x="52720" y="26790"/>
                </a:lnTo>
                <a:lnTo>
                  <a:pt x="52340" y="27120"/>
                </a:lnTo>
                <a:lnTo>
                  <a:pt x="52280" y="27060"/>
                </a:lnTo>
                <a:lnTo>
                  <a:pt x="52210" y="26960"/>
                </a:lnTo>
                <a:lnTo>
                  <a:pt x="52080" y="26840"/>
                </a:lnTo>
                <a:lnTo>
                  <a:pt x="51720" y="26590"/>
                </a:lnTo>
                <a:lnTo>
                  <a:pt x="51670" y="26550"/>
                </a:lnTo>
                <a:lnTo>
                  <a:pt x="51650" y="26510"/>
                </a:lnTo>
                <a:lnTo>
                  <a:pt x="51620" y="26450"/>
                </a:lnTo>
                <a:lnTo>
                  <a:pt x="51610" y="26380"/>
                </a:lnTo>
                <a:lnTo>
                  <a:pt x="51610" y="25990"/>
                </a:lnTo>
                <a:lnTo>
                  <a:pt x="51600" y="25920"/>
                </a:lnTo>
                <a:lnTo>
                  <a:pt x="51580" y="25840"/>
                </a:lnTo>
                <a:lnTo>
                  <a:pt x="51550" y="25760"/>
                </a:lnTo>
                <a:lnTo>
                  <a:pt x="51470" y="25650"/>
                </a:lnTo>
                <a:lnTo>
                  <a:pt x="51410" y="25520"/>
                </a:lnTo>
                <a:lnTo>
                  <a:pt x="51360" y="25450"/>
                </a:lnTo>
                <a:lnTo>
                  <a:pt x="51270" y="25320"/>
                </a:lnTo>
                <a:lnTo>
                  <a:pt x="51160" y="25180"/>
                </a:lnTo>
                <a:lnTo>
                  <a:pt x="51280" y="25050"/>
                </a:lnTo>
                <a:lnTo>
                  <a:pt x="51350" y="24990"/>
                </a:lnTo>
                <a:lnTo>
                  <a:pt x="51400" y="24970"/>
                </a:lnTo>
                <a:lnTo>
                  <a:pt x="51480" y="24960"/>
                </a:lnTo>
                <a:lnTo>
                  <a:pt x="51500" y="24780"/>
                </a:lnTo>
                <a:lnTo>
                  <a:pt x="51510" y="24670"/>
                </a:lnTo>
                <a:lnTo>
                  <a:pt x="51500" y="24580"/>
                </a:lnTo>
                <a:lnTo>
                  <a:pt x="51480" y="24510"/>
                </a:lnTo>
                <a:lnTo>
                  <a:pt x="51460" y="24450"/>
                </a:lnTo>
                <a:lnTo>
                  <a:pt x="51430" y="24400"/>
                </a:lnTo>
                <a:lnTo>
                  <a:pt x="51320" y="24280"/>
                </a:lnTo>
                <a:lnTo>
                  <a:pt x="51140" y="24120"/>
                </a:lnTo>
                <a:lnTo>
                  <a:pt x="51040" y="24000"/>
                </a:lnTo>
                <a:lnTo>
                  <a:pt x="51010" y="23950"/>
                </a:lnTo>
                <a:lnTo>
                  <a:pt x="50960" y="23820"/>
                </a:lnTo>
                <a:lnTo>
                  <a:pt x="50920" y="23580"/>
                </a:lnTo>
                <a:lnTo>
                  <a:pt x="50910" y="23470"/>
                </a:lnTo>
                <a:lnTo>
                  <a:pt x="50920" y="23330"/>
                </a:lnTo>
                <a:lnTo>
                  <a:pt x="50990" y="23200"/>
                </a:lnTo>
                <a:lnTo>
                  <a:pt x="50990" y="23140"/>
                </a:lnTo>
                <a:lnTo>
                  <a:pt x="50980" y="23080"/>
                </a:lnTo>
                <a:lnTo>
                  <a:pt x="50960" y="23040"/>
                </a:lnTo>
                <a:lnTo>
                  <a:pt x="50870" y="22940"/>
                </a:lnTo>
                <a:lnTo>
                  <a:pt x="50810" y="22880"/>
                </a:lnTo>
                <a:lnTo>
                  <a:pt x="50770" y="22830"/>
                </a:lnTo>
                <a:lnTo>
                  <a:pt x="50740" y="22780"/>
                </a:lnTo>
                <a:lnTo>
                  <a:pt x="50690" y="22620"/>
                </a:lnTo>
                <a:lnTo>
                  <a:pt x="50820" y="22500"/>
                </a:lnTo>
                <a:lnTo>
                  <a:pt x="50940" y="22380"/>
                </a:lnTo>
                <a:lnTo>
                  <a:pt x="51300" y="22140"/>
                </a:lnTo>
                <a:lnTo>
                  <a:pt x="51430" y="22090"/>
                </a:lnTo>
                <a:lnTo>
                  <a:pt x="51500" y="22080"/>
                </a:lnTo>
                <a:lnTo>
                  <a:pt x="51650" y="22070"/>
                </a:lnTo>
                <a:lnTo>
                  <a:pt x="51870" y="22070"/>
                </a:lnTo>
                <a:lnTo>
                  <a:pt x="51950" y="21940"/>
                </a:lnTo>
                <a:lnTo>
                  <a:pt x="51990" y="21840"/>
                </a:lnTo>
                <a:lnTo>
                  <a:pt x="52360" y="21840"/>
                </a:lnTo>
                <a:lnTo>
                  <a:pt x="52650" y="21810"/>
                </a:lnTo>
                <a:lnTo>
                  <a:pt x="52590" y="21620"/>
                </a:lnTo>
                <a:lnTo>
                  <a:pt x="52470" y="21160"/>
                </a:lnTo>
                <a:lnTo>
                  <a:pt x="52460" y="21030"/>
                </a:lnTo>
                <a:lnTo>
                  <a:pt x="52450" y="20830"/>
                </a:lnTo>
                <a:lnTo>
                  <a:pt x="52510" y="20770"/>
                </a:lnTo>
                <a:lnTo>
                  <a:pt x="52500" y="20660"/>
                </a:lnTo>
                <a:lnTo>
                  <a:pt x="52490" y="20620"/>
                </a:lnTo>
                <a:lnTo>
                  <a:pt x="52470" y="20600"/>
                </a:lnTo>
                <a:lnTo>
                  <a:pt x="52450" y="20590"/>
                </a:lnTo>
                <a:lnTo>
                  <a:pt x="52410" y="20580"/>
                </a:lnTo>
                <a:lnTo>
                  <a:pt x="52380" y="20600"/>
                </a:lnTo>
                <a:lnTo>
                  <a:pt x="52350" y="20610"/>
                </a:lnTo>
                <a:lnTo>
                  <a:pt x="52060" y="20600"/>
                </a:lnTo>
                <a:lnTo>
                  <a:pt x="51900" y="20570"/>
                </a:lnTo>
                <a:lnTo>
                  <a:pt x="51730" y="20510"/>
                </a:lnTo>
                <a:lnTo>
                  <a:pt x="51610" y="20430"/>
                </a:lnTo>
                <a:lnTo>
                  <a:pt x="51590" y="20210"/>
                </a:lnTo>
                <a:lnTo>
                  <a:pt x="51570" y="20120"/>
                </a:lnTo>
                <a:lnTo>
                  <a:pt x="51430" y="19910"/>
                </a:lnTo>
                <a:lnTo>
                  <a:pt x="51310" y="19780"/>
                </a:lnTo>
                <a:lnTo>
                  <a:pt x="51430" y="19580"/>
                </a:lnTo>
                <a:lnTo>
                  <a:pt x="51460" y="19500"/>
                </a:lnTo>
                <a:lnTo>
                  <a:pt x="51530" y="19300"/>
                </a:lnTo>
                <a:lnTo>
                  <a:pt x="51630" y="19120"/>
                </a:lnTo>
                <a:lnTo>
                  <a:pt x="51750" y="19000"/>
                </a:lnTo>
                <a:lnTo>
                  <a:pt x="51900" y="18890"/>
                </a:lnTo>
                <a:lnTo>
                  <a:pt x="51930" y="18860"/>
                </a:lnTo>
                <a:lnTo>
                  <a:pt x="51960" y="18800"/>
                </a:lnTo>
                <a:lnTo>
                  <a:pt x="52010" y="18610"/>
                </a:lnTo>
                <a:lnTo>
                  <a:pt x="52020" y="18430"/>
                </a:lnTo>
                <a:lnTo>
                  <a:pt x="52020" y="18100"/>
                </a:lnTo>
                <a:lnTo>
                  <a:pt x="51990" y="17730"/>
                </a:lnTo>
                <a:lnTo>
                  <a:pt x="52490" y="17920"/>
                </a:lnTo>
                <a:lnTo>
                  <a:pt x="52690" y="18010"/>
                </a:lnTo>
                <a:lnTo>
                  <a:pt x="52830" y="18060"/>
                </a:lnTo>
                <a:lnTo>
                  <a:pt x="53030" y="18120"/>
                </a:lnTo>
                <a:lnTo>
                  <a:pt x="53210" y="18200"/>
                </a:lnTo>
                <a:lnTo>
                  <a:pt x="53360" y="18240"/>
                </a:lnTo>
                <a:lnTo>
                  <a:pt x="53430" y="18240"/>
                </a:lnTo>
                <a:lnTo>
                  <a:pt x="53490" y="18230"/>
                </a:lnTo>
                <a:lnTo>
                  <a:pt x="53550" y="18210"/>
                </a:lnTo>
                <a:lnTo>
                  <a:pt x="53610" y="18160"/>
                </a:lnTo>
                <a:lnTo>
                  <a:pt x="53800" y="18060"/>
                </a:lnTo>
                <a:lnTo>
                  <a:pt x="53860" y="18040"/>
                </a:lnTo>
                <a:lnTo>
                  <a:pt x="54030" y="18010"/>
                </a:lnTo>
                <a:lnTo>
                  <a:pt x="54090" y="17990"/>
                </a:lnTo>
                <a:lnTo>
                  <a:pt x="54180" y="17930"/>
                </a:lnTo>
                <a:lnTo>
                  <a:pt x="54340" y="17840"/>
                </a:lnTo>
                <a:lnTo>
                  <a:pt x="54530" y="17750"/>
                </a:lnTo>
                <a:lnTo>
                  <a:pt x="54720" y="17650"/>
                </a:lnTo>
                <a:lnTo>
                  <a:pt x="54670" y="17510"/>
                </a:lnTo>
                <a:lnTo>
                  <a:pt x="54620" y="17280"/>
                </a:lnTo>
                <a:lnTo>
                  <a:pt x="54580" y="17170"/>
                </a:lnTo>
                <a:lnTo>
                  <a:pt x="54770" y="17020"/>
                </a:lnTo>
                <a:lnTo>
                  <a:pt x="54910" y="16930"/>
                </a:lnTo>
                <a:lnTo>
                  <a:pt x="54980" y="16890"/>
                </a:lnTo>
                <a:lnTo>
                  <a:pt x="55160" y="16830"/>
                </a:lnTo>
                <a:lnTo>
                  <a:pt x="55680" y="16700"/>
                </a:lnTo>
                <a:lnTo>
                  <a:pt x="55960" y="16760"/>
                </a:lnTo>
                <a:lnTo>
                  <a:pt x="56050" y="16790"/>
                </a:lnTo>
                <a:lnTo>
                  <a:pt x="56140" y="16860"/>
                </a:lnTo>
                <a:lnTo>
                  <a:pt x="56190" y="16920"/>
                </a:lnTo>
                <a:lnTo>
                  <a:pt x="56210" y="16950"/>
                </a:lnTo>
                <a:lnTo>
                  <a:pt x="56230" y="17020"/>
                </a:lnTo>
                <a:lnTo>
                  <a:pt x="56230" y="17130"/>
                </a:lnTo>
                <a:lnTo>
                  <a:pt x="56180" y="17300"/>
                </a:lnTo>
                <a:lnTo>
                  <a:pt x="56120" y="17460"/>
                </a:lnTo>
                <a:lnTo>
                  <a:pt x="56150" y="17490"/>
                </a:lnTo>
                <a:lnTo>
                  <a:pt x="56200" y="17540"/>
                </a:lnTo>
                <a:lnTo>
                  <a:pt x="56340" y="17630"/>
                </a:lnTo>
                <a:lnTo>
                  <a:pt x="56480" y="17580"/>
                </a:lnTo>
                <a:lnTo>
                  <a:pt x="56550" y="17530"/>
                </a:lnTo>
                <a:lnTo>
                  <a:pt x="56640" y="17460"/>
                </a:lnTo>
                <a:lnTo>
                  <a:pt x="56980" y="17670"/>
                </a:lnTo>
                <a:lnTo>
                  <a:pt x="57420" y="17880"/>
                </a:lnTo>
                <a:lnTo>
                  <a:pt x="57470" y="17930"/>
                </a:lnTo>
                <a:lnTo>
                  <a:pt x="57500" y="18000"/>
                </a:lnTo>
                <a:lnTo>
                  <a:pt x="57660" y="18090"/>
                </a:lnTo>
                <a:lnTo>
                  <a:pt x="57770" y="18130"/>
                </a:lnTo>
                <a:lnTo>
                  <a:pt x="58030" y="18190"/>
                </a:lnTo>
                <a:lnTo>
                  <a:pt x="58120" y="18190"/>
                </a:lnTo>
                <a:lnTo>
                  <a:pt x="58220" y="18160"/>
                </a:lnTo>
                <a:lnTo>
                  <a:pt x="58300" y="18120"/>
                </a:lnTo>
                <a:lnTo>
                  <a:pt x="58420" y="18010"/>
                </a:lnTo>
                <a:lnTo>
                  <a:pt x="58490" y="17930"/>
                </a:lnTo>
                <a:lnTo>
                  <a:pt x="58570" y="17860"/>
                </a:lnTo>
                <a:lnTo>
                  <a:pt x="58620" y="17840"/>
                </a:lnTo>
                <a:lnTo>
                  <a:pt x="58710" y="17820"/>
                </a:lnTo>
                <a:lnTo>
                  <a:pt x="58920" y="17830"/>
                </a:lnTo>
                <a:lnTo>
                  <a:pt x="58970" y="17830"/>
                </a:lnTo>
                <a:lnTo>
                  <a:pt x="59190" y="17770"/>
                </a:lnTo>
                <a:lnTo>
                  <a:pt x="59300" y="17760"/>
                </a:lnTo>
                <a:lnTo>
                  <a:pt x="59400" y="17770"/>
                </a:lnTo>
                <a:lnTo>
                  <a:pt x="59470" y="17800"/>
                </a:lnTo>
                <a:lnTo>
                  <a:pt x="59530" y="17830"/>
                </a:lnTo>
                <a:lnTo>
                  <a:pt x="59570" y="17870"/>
                </a:lnTo>
                <a:lnTo>
                  <a:pt x="59690" y="18020"/>
                </a:lnTo>
                <a:lnTo>
                  <a:pt x="60030" y="17910"/>
                </a:lnTo>
                <a:lnTo>
                  <a:pt x="60200" y="17850"/>
                </a:lnTo>
                <a:lnTo>
                  <a:pt x="60320" y="17790"/>
                </a:lnTo>
                <a:lnTo>
                  <a:pt x="60410" y="17730"/>
                </a:lnTo>
                <a:lnTo>
                  <a:pt x="60460" y="17710"/>
                </a:lnTo>
                <a:lnTo>
                  <a:pt x="60510" y="17710"/>
                </a:lnTo>
                <a:lnTo>
                  <a:pt x="60660" y="17730"/>
                </a:lnTo>
                <a:lnTo>
                  <a:pt x="60720" y="17720"/>
                </a:lnTo>
                <a:lnTo>
                  <a:pt x="60780" y="17690"/>
                </a:lnTo>
                <a:lnTo>
                  <a:pt x="60800" y="17660"/>
                </a:lnTo>
                <a:lnTo>
                  <a:pt x="60830" y="17610"/>
                </a:lnTo>
                <a:lnTo>
                  <a:pt x="60880" y="17480"/>
                </a:lnTo>
                <a:lnTo>
                  <a:pt x="60930" y="17340"/>
                </a:lnTo>
                <a:lnTo>
                  <a:pt x="60980" y="17170"/>
                </a:lnTo>
                <a:lnTo>
                  <a:pt x="61050" y="17000"/>
                </a:lnTo>
                <a:lnTo>
                  <a:pt x="61060" y="16900"/>
                </a:lnTo>
                <a:lnTo>
                  <a:pt x="61040" y="16830"/>
                </a:lnTo>
                <a:lnTo>
                  <a:pt x="61010" y="16770"/>
                </a:lnTo>
                <a:lnTo>
                  <a:pt x="60990" y="16740"/>
                </a:lnTo>
                <a:lnTo>
                  <a:pt x="60930" y="16710"/>
                </a:lnTo>
                <a:lnTo>
                  <a:pt x="60750" y="16620"/>
                </a:lnTo>
                <a:lnTo>
                  <a:pt x="60670" y="16550"/>
                </a:lnTo>
                <a:lnTo>
                  <a:pt x="60630" y="16500"/>
                </a:lnTo>
                <a:lnTo>
                  <a:pt x="60480" y="16220"/>
                </a:lnTo>
                <a:lnTo>
                  <a:pt x="60680" y="16030"/>
                </a:lnTo>
                <a:lnTo>
                  <a:pt x="60880" y="15880"/>
                </a:lnTo>
                <a:lnTo>
                  <a:pt x="60970" y="15850"/>
                </a:lnTo>
                <a:lnTo>
                  <a:pt x="61140" y="15800"/>
                </a:lnTo>
                <a:lnTo>
                  <a:pt x="61220" y="15790"/>
                </a:lnTo>
                <a:lnTo>
                  <a:pt x="61430" y="15790"/>
                </a:lnTo>
                <a:lnTo>
                  <a:pt x="61540" y="15800"/>
                </a:lnTo>
                <a:lnTo>
                  <a:pt x="61620" y="15820"/>
                </a:lnTo>
                <a:lnTo>
                  <a:pt x="61720" y="15860"/>
                </a:lnTo>
                <a:lnTo>
                  <a:pt x="61790" y="15890"/>
                </a:lnTo>
                <a:lnTo>
                  <a:pt x="62050" y="16080"/>
                </a:lnTo>
                <a:lnTo>
                  <a:pt x="62160" y="15990"/>
                </a:lnTo>
                <a:lnTo>
                  <a:pt x="62230" y="15910"/>
                </a:lnTo>
                <a:lnTo>
                  <a:pt x="62270" y="15860"/>
                </a:lnTo>
                <a:lnTo>
                  <a:pt x="62450" y="15750"/>
                </a:lnTo>
                <a:lnTo>
                  <a:pt x="62650" y="15660"/>
                </a:lnTo>
                <a:lnTo>
                  <a:pt x="62750" y="15630"/>
                </a:lnTo>
                <a:lnTo>
                  <a:pt x="63080" y="15580"/>
                </a:lnTo>
                <a:lnTo>
                  <a:pt x="63170" y="15580"/>
                </a:lnTo>
                <a:lnTo>
                  <a:pt x="63280" y="15590"/>
                </a:lnTo>
                <a:lnTo>
                  <a:pt x="63360" y="15700"/>
                </a:lnTo>
                <a:lnTo>
                  <a:pt x="63440" y="15760"/>
                </a:lnTo>
                <a:lnTo>
                  <a:pt x="63490" y="15830"/>
                </a:lnTo>
                <a:lnTo>
                  <a:pt x="63550" y="15880"/>
                </a:lnTo>
                <a:lnTo>
                  <a:pt x="63610" y="15940"/>
                </a:lnTo>
                <a:lnTo>
                  <a:pt x="63780" y="16110"/>
                </a:lnTo>
                <a:lnTo>
                  <a:pt x="63890" y="16230"/>
                </a:lnTo>
                <a:lnTo>
                  <a:pt x="63990" y="16410"/>
                </a:lnTo>
                <a:lnTo>
                  <a:pt x="64110" y="16710"/>
                </a:lnTo>
                <a:lnTo>
                  <a:pt x="64220" y="16910"/>
                </a:lnTo>
                <a:lnTo>
                  <a:pt x="64240" y="16980"/>
                </a:lnTo>
                <a:lnTo>
                  <a:pt x="64270" y="17190"/>
                </a:lnTo>
                <a:lnTo>
                  <a:pt x="64290" y="17260"/>
                </a:lnTo>
                <a:lnTo>
                  <a:pt x="64350" y="17400"/>
                </a:lnTo>
                <a:lnTo>
                  <a:pt x="64400" y="17540"/>
                </a:lnTo>
                <a:lnTo>
                  <a:pt x="64490" y="18040"/>
                </a:lnTo>
                <a:lnTo>
                  <a:pt x="64560" y="18290"/>
                </a:lnTo>
                <a:lnTo>
                  <a:pt x="64600" y="18460"/>
                </a:lnTo>
                <a:lnTo>
                  <a:pt x="64680" y="18670"/>
                </a:lnTo>
                <a:lnTo>
                  <a:pt x="64730" y="18920"/>
                </a:lnTo>
                <a:lnTo>
                  <a:pt x="64740" y="19020"/>
                </a:lnTo>
                <a:lnTo>
                  <a:pt x="64730" y="19130"/>
                </a:lnTo>
                <a:lnTo>
                  <a:pt x="64680" y="19270"/>
                </a:lnTo>
                <a:lnTo>
                  <a:pt x="64630" y="19370"/>
                </a:lnTo>
                <a:lnTo>
                  <a:pt x="64590" y="19400"/>
                </a:lnTo>
                <a:lnTo>
                  <a:pt x="64540" y="19450"/>
                </a:lnTo>
                <a:lnTo>
                  <a:pt x="64480" y="19550"/>
                </a:lnTo>
                <a:lnTo>
                  <a:pt x="64420" y="19720"/>
                </a:lnTo>
                <a:lnTo>
                  <a:pt x="64380" y="19920"/>
                </a:lnTo>
                <a:lnTo>
                  <a:pt x="64340" y="20020"/>
                </a:lnTo>
                <a:lnTo>
                  <a:pt x="64300" y="20060"/>
                </a:lnTo>
                <a:lnTo>
                  <a:pt x="64270" y="20080"/>
                </a:lnTo>
                <a:lnTo>
                  <a:pt x="64170" y="20130"/>
                </a:lnTo>
                <a:lnTo>
                  <a:pt x="64130" y="20160"/>
                </a:lnTo>
                <a:lnTo>
                  <a:pt x="64030" y="20250"/>
                </a:lnTo>
                <a:lnTo>
                  <a:pt x="63860" y="20420"/>
                </a:lnTo>
                <a:lnTo>
                  <a:pt x="63740" y="20530"/>
                </a:lnTo>
                <a:lnTo>
                  <a:pt x="63690" y="20570"/>
                </a:lnTo>
                <a:lnTo>
                  <a:pt x="63570" y="20640"/>
                </a:lnTo>
                <a:lnTo>
                  <a:pt x="63500" y="20670"/>
                </a:lnTo>
                <a:lnTo>
                  <a:pt x="63360" y="20710"/>
                </a:lnTo>
                <a:lnTo>
                  <a:pt x="63170" y="20750"/>
                </a:lnTo>
                <a:lnTo>
                  <a:pt x="62800" y="20730"/>
                </a:lnTo>
                <a:lnTo>
                  <a:pt x="62600" y="20930"/>
                </a:lnTo>
                <a:lnTo>
                  <a:pt x="62510" y="21040"/>
                </a:lnTo>
                <a:lnTo>
                  <a:pt x="62470" y="21120"/>
                </a:lnTo>
                <a:lnTo>
                  <a:pt x="62410" y="21300"/>
                </a:lnTo>
                <a:lnTo>
                  <a:pt x="62370" y="21440"/>
                </a:lnTo>
                <a:lnTo>
                  <a:pt x="62360" y="21550"/>
                </a:lnTo>
                <a:lnTo>
                  <a:pt x="62370" y="21630"/>
                </a:lnTo>
                <a:lnTo>
                  <a:pt x="62420" y="21810"/>
                </a:lnTo>
                <a:lnTo>
                  <a:pt x="62450" y="21970"/>
                </a:lnTo>
                <a:lnTo>
                  <a:pt x="62540" y="22110"/>
                </a:lnTo>
                <a:lnTo>
                  <a:pt x="62600" y="22160"/>
                </a:lnTo>
                <a:lnTo>
                  <a:pt x="62660" y="22190"/>
                </a:lnTo>
                <a:lnTo>
                  <a:pt x="63010" y="22250"/>
                </a:lnTo>
                <a:lnTo>
                  <a:pt x="62980" y="22320"/>
                </a:lnTo>
                <a:lnTo>
                  <a:pt x="62940" y="22380"/>
                </a:lnTo>
                <a:lnTo>
                  <a:pt x="62920" y="22450"/>
                </a:lnTo>
                <a:lnTo>
                  <a:pt x="62940" y="22500"/>
                </a:lnTo>
                <a:lnTo>
                  <a:pt x="62970" y="22520"/>
                </a:lnTo>
                <a:lnTo>
                  <a:pt x="63000" y="22540"/>
                </a:lnTo>
                <a:lnTo>
                  <a:pt x="63030" y="22560"/>
                </a:lnTo>
                <a:lnTo>
                  <a:pt x="63050" y="22590"/>
                </a:lnTo>
                <a:lnTo>
                  <a:pt x="63100" y="22780"/>
                </a:lnTo>
                <a:lnTo>
                  <a:pt x="63130" y="22860"/>
                </a:lnTo>
                <a:lnTo>
                  <a:pt x="63160" y="22890"/>
                </a:lnTo>
                <a:lnTo>
                  <a:pt x="63330" y="23080"/>
                </a:lnTo>
                <a:lnTo>
                  <a:pt x="63350" y="23110"/>
                </a:lnTo>
                <a:lnTo>
                  <a:pt x="63350" y="23150"/>
                </a:lnTo>
                <a:lnTo>
                  <a:pt x="63410" y="23390"/>
                </a:lnTo>
                <a:lnTo>
                  <a:pt x="63440" y="23440"/>
                </a:lnTo>
                <a:lnTo>
                  <a:pt x="63530" y="23540"/>
                </a:lnTo>
                <a:lnTo>
                  <a:pt x="63570" y="23590"/>
                </a:lnTo>
                <a:lnTo>
                  <a:pt x="63680" y="23920"/>
                </a:lnTo>
                <a:lnTo>
                  <a:pt x="63730" y="24080"/>
                </a:lnTo>
                <a:lnTo>
                  <a:pt x="63760" y="24160"/>
                </a:lnTo>
                <a:lnTo>
                  <a:pt x="63860" y="24280"/>
                </a:lnTo>
                <a:lnTo>
                  <a:pt x="63950" y="24370"/>
                </a:lnTo>
                <a:lnTo>
                  <a:pt x="64140" y="24520"/>
                </a:lnTo>
                <a:close/>
                <a:moveTo>
                  <a:pt x="58640" y="19660"/>
                </a:moveTo>
                <a:lnTo>
                  <a:pt x="58580" y="19640"/>
                </a:lnTo>
                <a:lnTo>
                  <a:pt x="58410" y="19570"/>
                </a:lnTo>
                <a:lnTo>
                  <a:pt x="58340" y="19550"/>
                </a:lnTo>
                <a:lnTo>
                  <a:pt x="58100" y="19500"/>
                </a:lnTo>
                <a:lnTo>
                  <a:pt x="57810" y="19430"/>
                </a:lnTo>
                <a:lnTo>
                  <a:pt x="57820" y="19430"/>
                </a:lnTo>
                <a:lnTo>
                  <a:pt x="57160" y="19300"/>
                </a:lnTo>
                <a:lnTo>
                  <a:pt x="57210" y="19490"/>
                </a:lnTo>
                <a:lnTo>
                  <a:pt x="57260" y="19690"/>
                </a:lnTo>
                <a:lnTo>
                  <a:pt x="57340" y="19970"/>
                </a:lnTo>
                <a:lnTo>
                  <a:pt x="57370" y="20520"/>
                </a:lnTo>
                <a:lnTo>
                  <a:pt x="57440" y="20620"/>
                </a:lnTo>
                <a:lnTo>
                  <a:pt x="57480" y="20680"/>
                </a:lnTo>
                <a:lnTo>
                  <a:pt x="57520" y="20810"/>
                </a:lnTo>
                <a:lnTo>
                  <a:pt x="57560" y="20950"/>
                </a:lnTo>
                <a:lnTo>
                  <a:pt x="57560" y="21280"/>
                </a:lnTo>
                <a:lnTo>
                  <a:pt x="57580" y="21360"/>
                </a:lnTo>
                <a:lnTo>
                  <a:pt x="57600" y="21430"/>
                </a:lnTo>
                <a:lnTo>
                  <a:pt x="57630" y="21460"/>
                </a:lnTo>
                <a:lnTo>
                  <a:pt x="57690" y="21500"/>
                </a:lnTo>
                <a:lnTo>
                  <a:pt x="57930" y="21560"/>
                </a:lnTo>
                <a:lnTo>
                  <a:pt x="58030" y="21600"/>
                </a:lnTo>
                <a:lnTo>
                  <a:pt x="58450" y="21560"/>
                </a:lnTo>
                <a:lnTo>
                  <a:pt x="58780" y="21500"/>
                </a:lnTo>
                <a:lnTo>
                  <a:pt x="58850" y="21500"/>
                </a:lnTo>
                <a:lnTo>
                  <a:pt x="59070" y="21510"/>
                </a:lnTo>
                <a:lnTo>
                  <a:pt x="59180" y="21530"/>
                </a:lnTo>
                <a:lnTo>
                  <a:pt x="59290" y="21570"/>
                </a:lnTo>
                <a:lnTo>
                  <a:pt x="59390" y="21650"/>
                </a:lnTo>
                <a:lnTo>
                  <a:pt x="59610" y="21840"/>
                </a:lnTo>
                <a:lnTo>
                  <a:pt x="59680" y="21880"/>
                </a:lnTo>
                <a:lnTo>
                  <a:pt x="59760" y="21900"/>
                </a:lnTo>
                <a:lnTo>
                  <a:pt x="59930" y="21920"/>
                </a:lnTo>
                <a:lnTo>
                  <a:pt x="60140" y="21910"/>
                </a:lnTo>
                <a:lnTo>
                  <a:pt x="60270" y="21890"/>
                </a:lnTo>
                <a:lnTo>
                  <a:pt x="60420" y="21850"/>
                </a:lnTo>
                <a:lnTo>
                  <a:pt x="60430" y="21750"/>
                </a:lnTo>
                <a:lnTo>
                  <a:pt x="60510" y="21360"/>
                </a:lnTo>
                <a:lnTo>
                  <a:pt x="60540" y="21160"/>
                </a:lnTo>
                <a:lnTo>
                  <a:pt x="60610" y="20880"/>
                </a:lnTo>
                <a:lnTo>
                  <a:pt x="60610" y="20810"/>
                </a:lnTo>
                <a:lnTo>
                  <a:pt x="60590" y="20750"/>
                </a:lnTo>
                <a:lnTo>
                  <a:pt x="60550" y="20690"/>
                </a:lnTo>
                <a:lnTo>
                  <a:pt x="60470" y="20640"/>
                </a:lnTo>
                <a:lnTo>
                  <a:pt x="60290" y="20580"/>
                </a:lnTo>
                <a:lnTo>
                  <a:pt x="60110" y="20540"/>
                </a:lnTo>
                <a:lnTo>
                  <a:pt x="60040" y="20520"/>
                </a:lnTo>
                <a:lnTo>
                  <a:pt x="59970" y="20480"/>
                </a:lnTo>
                <a:lnTo>
                  <a:pt x="59920" y="20430"/>
                </a:lnTo>
                <a:lnTo>
                  <a:pt x="59870" y="20380"/>
                </a:lnTo>
                <a:lnTo>
                  <a:pt x="59790" y="20270"/>
                </a:lnTo>
                <a:lnTo>
                  <a:pt x="59710" y="20180"/>
                </a:lnTo>
                <a:lnTo>
                  <a:pt x="59540" y="19900"/>
                </a:lnTo>
                <a:lnTo>
                  <a:pt x="59390" y="19720"/>
                </a:lnTo>
                <a:lnTo>
                  <a:pt x="59330" y="19610"/>
                </a:lnTo>
                <a:lnTo>
                  <a:pt x="59260" y="19460"/>
                </a:lnTo>
                <a:lnTo>
                  <a:pt x="58980" y="19580"/>
                </a:lnTo>
                <a:lnTo>
                  <a:pt x="58750" y="19650"/>
                </a:lnTo>
                <a:lnTo>
                  <a:pt x="58640" y="19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