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Sühbaatar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Sühbaatar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75050" y="21190"/>
                </a:moveTo>
                <a:lnTo>
                  <a:pt x="75080" y="21570"/>
                </a:lnTo>
                <a:lnTo>
                  <a:pt x="75050" y="22070"/>
                </a:lnTo>
                <a:lnTo>
                  <a:pt x="75530" y="21810"/>
                </a:lnTo>
                <a:lnTo>
                  <a:pt x="75630" y="21780"/>
                </a:lnTo>
                <a:lnTo>
                  <a:pt x="75710" y="21770"/>
                </a:lnTo>
                <a:lnTo>
                  <a:pt x="75790" y="21770"/>
                </a:lnTo>
                <a:lnTo>
                  <a:pt x="75940" y="21800"/>
                </a:lnTo>
                <a:lnTo>
                  <a:pt x="76490" y="22060"/>
                </a:lnTo>
                <a:lnTo>
                  <a:pt x="78200" y="22440"/>
                </a:lnTo>
                <a:lnTo>
                  <a:pt x="79490" y="23480"/>
                </a:lnTo>
                <a:lnTo>
                  <a:pt x="79990" y="23750"/>
                </a:lnTo>
                <a:lnTo>
                  <a:pt x="80050" y="23800"/>
                </a:lnTo>
                <a:lnTo>
                  <a:pt x="80090" y="23850"/>
                </a:lnTo>
                <a:lnTo>
                  <a:pt x="80110" y="23960"/>
                </a:lnTo>
                <a:lnTo>
                  <a:pt x="80020" y="24720"/>
                </a:lnTo>
                <a:lnTo>
                  <a:pt x="80010" y="25050"/>
                </a:lnTo>
                <a:lnTo>
                  <a:pt x="80020" y="25160"/>
                </a:lnTo>
                <a:lnTo>
                  <a:pt x="80050" y="25240"/>
                </a:lnTo>
                <a:lnTo>
                  <a:pt x="80080" y="25300"/>
                </a:lnTo>
                <a:lnTo>
                  <a:pt x="80130" y="25340"/>
                </a:lnTo>
                <a:lnTo>
                  <a:pt x="80180" y="25370"/>
                </a:lnTo>
                <a:lnTo>
                  <a:pt x="80490" y="25500"/>
                </a:lnTo>
                <a:lnTo>
                  <a:pt x="80580" y="25550"/>
                </a:lnTo>
                <a:lnTo>
                  <a:pt x="80660" y="25610"/>
                </a:lnTo>
                <a:lnTo>
                  <a:pt x="80750" y="25690"/>
                </a:lnTo>
                <a:lnTo>
                  <a:pt x="80830" y="25780"/>
                </a:lnTo>
                <a:lnTo>
                  <a:pt x="81000" y="26030"/>
                </a:lnTo>
                <a:lnTo>
                  <a:pt x="81340" y="26660"/>
                </a:lnTo>
                <a:lnTo>
                  <a:pt x="81820" y="26420"/>
                </a:lnTo>
                <a:lnTo>
                  <a:pt x="82070" y="26350"/>
                </a:lnTo>
                <a:lnTo>
                  <a:pt x="83370" y="26300"/>
                </a:lnTo>
                <a:lnTo>
                  <a:pt x="83900" y="26190"/>
                </a:lnTo>
                <a:lnTo>
                  <a:pt x="85100" y="26130"/>
                </a:lnTo>
                <a:lnTo>
                  <a:pt x="85160" y="26150"/>
                </a:lnTo>
                <a:lnTo>
                  <a:pt x="85200" y="26190"/>
                </a:lnTo>
                <a:lnTo>
                  <a:pt x="85240" y="26240"/>
                </a:lnTo>
                <a:lnTo>
                  <a:pt x="85820" y="27180"/>
                </a:lnTo>
                <a:lnTo>
                  <a:pt x="86060" y="27460"/>
                </a:lnTo>
                <a:lnTo>
                  <a:pt x="86020" y="27490"/>
                </a:lnTo>
                <a:lnTo>
                  <a:pt x="85960" y="27620"/>
                </a:lnTo>
                <a:lnTo>
                  <a:pt x="85960" y="27630"/>
                </a:lnTo>
                <a:lnTo>
                  <a:pt x="85830" y="27820"/>
                </a:lnTo>
                <a:lnTo>
                  <a:pt x="85820" y="27830"/>
                </a:lnTo>
                <a:lnTo>
                  <a:pt x="85420" y="28240"/>
                </a:lnTo>
                <a:lnTo>
                  <a:pt x="85020" y="29050"/>
                </a:lnTo>
                <a:lnTo>
                  <a:pt x="85000" y="29160"/>
                </a:lnTo>
                <a:lnTo>
                  <a:pt x="85040" y="29280"/>
                </a:lnTo>
                <a:lnTo>
                  <a:pt x="85100" y="29380"/>
                </a:lnTo>
                <a:lnTo>
                  <a:pt x="85120" y="29470"/>
                </a:lnTo>
                <a:lnTo>
                  <a:pt x="85060" y="29610"/>
                </a:lnTo>
                <a:lnTo>
                  <a:pt x="84890" y="29850"/>
                </a:lnTo>
                <a:lnTo>
                  <a:pt x="84820" y="29910"/>
                </a:lnTo>
                <a:lnTo>
                  <a:pt x="84710" y="29970"/>
                </a:lnTo>
                <a:lnTo>
                  <a:pt x="84630" y="29980"/>
                </a:lnTo>
                <a:lnTo>
                  <a:pt x="84570" y="29980"/>
                </a:lnTo>
                <a:lnTo>
                  <a:pt x="84550" y="29990"/>
                </a:lnTo>
                <a:lnTo>
                  <a:pt x="84450" y="29980"/>
                </a:lnTo>
                <a:lnTo>
                  <a:pt x="84420" y="29990"/>
                </a:lnTo>
                <a:lnTo>
                  <a:pt x="84360" y="30050"/>
                </a:lnTo>
                <a:lnTo>
                  <a:pt x="84260" y="30140"/>
                </a:lnTo>
                <a:lnTo>
                  <a:pt x="84240" y="30160"/>
                </a:lnTo>
                <a:lnTo>
                  <a:pt x="83760" y="30580"/>
                </a:lnTo>
                <a:lnTo>
                  <a:pt x="83560" y="30810"/>
                </a:lnTo>
                <a:lnTo>
                  <a:pt x="83500" y="30860"/>
                </a:lnTo>
                <a:lnTo>
                  <a:pt x="82730" y="31090"/>
                </a:lnTo>
                <a:lnTo>
                  <a:pt x="82540" y="31120"/>
                </a:lnTo>
                <a:lnTo>
                  <a:pt x="82250" y="31120"/>
                </a:lnTo>
                <a:lnTo>
                  <a:pt x="82200" y="31120"/>
                </a:lnTo>
                <a:lnTo>
                  <a:pt x="82190" y="31120"/>
                </a:lnTo>
                <a:lnTo>
                  <a:pt x="82030" y="31130"/>
                </a:lnTo>
                <a:lnTo>
                  <a:pt x="82020" y="31120"/>
                </a:lnTo>
                <a:lnTo>
                  <a:pt x="81910" y="31130"/>
                </a:lnTo>
                <a:lnTo>
                  <a:pt x="81770" y="31140"/>
                </a:lnTo>
                <a:lnTo>
                  <a:pt x="81640" y="31170"/>
                </a:lnTo>
                <a:lnTo>
                  <a:pt x="81590" y="31180"/>
                </a:lnTo>
                <a:lnTo>
                  <a:pt x="81520" y="31180"/>
                </a:lnTo>
                <a:lnTo>
                  <a:pt x="81460" y="31200"/>
                </a:lnTo>
                <a:lnTo>
                  <a:pt x="81370" y="31200"/>
                </a:lnTo>
                <a:lnTo>
                  <a:pt x="81320" y="31190"/>
                </a:lnTo>
                <a:lnTo>
                  <a:pt x="80840" y="31000"/>
                </a:lnTo>
                <a:lnTo>
                  <a:pt x="80830" y="31000"/>
                </a:lnTo>
                <a:lnTo>
                  <a:pt x="80790" y="30970"/>
                </a:lnTo>
                <a:lnTo>
                  <a:pt x="80740" y="30980"/>
                </a:lnTo>
                <a:lnTo>
                  <a:pt x="80710" y="31000"/>
                </a:lnTo>
                <a:lnTo>
                  <a:pt x="80650" y="31010"/>
                </a:lnTo>
                <a:lnTo>
                  <a:pt x="80430" y="31100"/>
                </a:lnTo>
                <a:lnTo>
                  <a:pt x="80360" y="31100"/>
                </a:lnTo>
                <a:lnTo>
                  <a:pt x="80310" y="31140"/>
                </a:lnTo>
                <a:lnTo>
                  <a:pt x="80270" y="31160"/>
                </a:lnTo>
                <a:lnTo>
                  <a:pt x="80240" y="31180"/>
                </a:lnTo>
                <a:lnTo>
                  <a:pt x="80230" y="31220"/>
                </a:lnTo>
                <a:lnTo>
                  <a:pt x="80210" y="31400"/>
                </a:lnTo>
                <a:lnTo>
                  <a:pt x="80180" y="31490"/>
                </a:lnTo>
                <a:lnTo>
                  <a:pt x="80100" y="31670"/>
                </a:lnTo>
                <a:lnTo>
                  <a:pt x="79940" y="31900"/>
                </a:lnTo>
                <a:lnTo>
                  <a:pt x="79360" y="32460"/>
                </a:lnTo>
                <a:lnTo>
                  <a:pt x="79220" y="32550"/>
                </a:lnTo>
                <a:lnTo>
                  <a:pt x="79180" y="32590"/>
                </a:lnTo>
                <a:lnTo>
                  <a:pt x="79150" y="32630"/>
                </a:lnTo>
                <a:lnTo>
                  <a:pt x="79100" y="32730"/>
                </a:lnTo>
                <a:lnTo>
                  <a:pt x="79010" y="32860"/>
                </a:lnTo>
                <a:lnTo>
                  <a:pt x="78920" y="32940"/>
                </a:lnTo>
                <a:lnTo>
                  <a:pt x="78870" y="32970"/>
                </a:lnTo>
                <a:lnTo>
                  <a:pt x="78820" y="32970"/>
                </a:lnTo>
                <a:lnTo>
                  <a:pt x="78750" y="33010"/>
                </a:lnTo>
                <a:lnTo>
                  <a:pt x="78680" y="33030"/>
                </a:lnTo>
                <a:lnTo>
                  <a:pt x="78520" y="33040"/>
                </a:lnTo>
                <a:lnTo>
                  <a:pt x="78450" y="33070"/>
                </a:lnTo>
                <a:lnTo>
                  <a:pt x="78420" y="33100"/>
                </a:lnTo>
                <a:lnTo>
                  <a:pt x="78410" y="33110"/>
                </a:lnTo>
                <a:lnTo>
                  <a:pt x="78390" y="33130"/>
                </a:lnTo>
                <a:lnTo>
                  <a:pt x="78300" y="33230"/>
                </a:lnTo>
                <a:lnTo>
                  <a:pt x="78270" y="33260"/>
                </a:lnTo>
                <a:lnTo>
                  <a:pt x="78180" y="33290"/>
                </a:lnTo>
                <a:lnTo>
                  <a:pt x="78070" y="33340"/>
                </a:lnTo>
                <a:lnTo>
                  <a:pt x="78040" y="33370"/>
                </a:lnTo>
                <a:lnTo>
                  <a:pt x="77930" y="33510"/>
                </a:lnTo>
                <a:lnTo>
                  <a:pt x="77680" y="33730"/>
                </a:lnTo>
                <a:lnTo>
                  <a:pt x="77520" y="33690"/>
                </a:lnTo>
                <a:lnTo>
                  <a:pt x="77420" y="33690"/>
                </a:lnTo>
                <a:lnTo>
                  <a:pt x="77370" y="33690"/>
                </a:lnTo>
                <a:lnTo>
                  <a:pt x="77320" y="33640"/>
                </a:lnTo>
                <a:lnTo>
                  <a:pt x="77270" y="33620"/>
                </a:lnTo>
                <a:lnTo>
                  <a:pt x="76790" y="33580"/>
                </a:lnTo>
                <a:lnTo>
                  <a:pt x="76750" y="33570"/>
                </a:lnTo>
                <a:lnTo>
                  <a:pt x="76660" y="33570"/>
                </a:lnTo>
                <a:lnTo>
                  <a:pt x="76230" y="33530"/>
                </a:lnTo>
                <a:lnTo>
                  <a:pt x="75980" y="33420"/>
                </a:lnTo>
                <a:lnTo>
                  <a:pt x="75860" y="33420"/>
                </a:lnTo>
                <a:lnTo>
                  <a:pt x="75220" y="33240"/>
                </a:lnTo>
                <a:lnTo>
                  <a:pt x="74840" y="33070"/>
                </a:lnTo>
                <a:lnTo>
                  <a:pt x="74760" y="33010"/>
                </a:lnTo>
                <a:lnTo>
                  <a:pt x="74700" y="32930"/>
                </a:lnTo>
                <a:lnTo>
                  <a:pt x="74590" y="32730"/>
                </a:lnTo>
                <a:lnTo>
                  <a:pt x="74360" y="32500"/>
                </a:lnTo>
                <a:lnTo>
                  <a:pt x="74270" y="32440"/>
                </a:lnTo>
                <a:lnTo>
                  <a:pt x="74180" y="32420"/>
                </a:lnTo>
                <a:lnTo>
                  <a:pt x="73410" y="32440"/>
                </a:lnTo>
                <a:lnTo>
                  <a:pt x="73140" y="32360"/>
                </a:lnTo>
                <a:lnTo>
                  <a:pt x="73100" y="32360"/>
                </a:lnTo>
                <a:lnTo>
                  <a:pt x="73060" y="32350"/>
                </a:lnTo>
                <a:lnTo>
                  <a:pt x="73060" y="32340"/>
                </a:lnTo>
                <a:lnTo>
                  <a:pt x="73050" y="32110"/>
                </a:lnTo>
                <a:lnTo>
                  <a:pt x="73050" y="31930"/>
                </a:lnTo>
                <a:lnTo>
                  <a:pt x="73060" y="31730"/>
                </a:lnTo>
                <a:lnTo>
                  <a:pt x="73050" y="31640"/>
                </a:lnTo>
                <a:lnTo>
                  <a:pt x="73030" y="31570"/>
                </a:lnTo>
                <a:lnTo>
                  <a:pt x="72950" y="31470"/>
                </a:lnTo>
                <a:lnTo>
                  <a:pt x="72890" y="31420"/>
                </a:lnTo>
                <a:lnTo>
                  <a:pt x="72820" y="31370"/>
                </a:lnTo>
                <a:lnTo>
                  <a:pt x="72760" y="31310"/>
                </a:lnTo>
                <a:lnTo>
                  <a:pt x="72700" y="31230"/>
                </a:lnTo>
                <a:lnTo>
                  <a:pt x="72670" y="30980"/>
                </a:lnTo>
                <a:lnTo>
                  <a:pt x="72640" y="30880"/>
                </a:lnTo>
                <a:lnTo>
                  <a:pt x="72550" y="30790"/>
                </a:lnTo>
                <a:lnTo>
                  <a:pt x="72470" y="30750"/>
                </a:lnTo>
                <a:lnTo>
                  <a:pt x="72430" y="30700"/>
                </a:lnTo>
                <a:lnTo>
                  <a:pt x="72410" y="30670"/>
                </a:lnTo>
                <a:lnTo>
                  <a:pt x="72410" y="30540"/>
                </a:lnTo>
                <a:lnTo>
                  <a:pt x="72460" y="29470"/>
                </a:lnTo>
                <a:lnTo>
                  <a:pt x="72420" y="29260"/>
                </a:lnTo>
                <a:lnTo>
                  <a:pt x="72360" y="29070"/>
                </a:lnTo>
                <a:lnTo>
                  <a:pt x="72110" y="28520"/>
                </a:lnTo>
                <a:lnTo>
                  <a:pt x="72060" y="28350"/>
                </a:lnTo>
                <a:lnTo>
                  <a:pt x="72030" y="28280"/>
                </a:lnTo>
                <a:lnTo>
                  <a:pt x="71980" y="28220"/>
                </a:lnTo>
                <a:lnTo>
                  <a:pt x="70930" y="27740"/>
                </a:lnTo>
                <a:lnTo>
                  <a:pt x="70920" y="27610"/>
                </a:lnTo>
                <a:lnTo>
                  <a:pt x="70930" y="27560"/>
                </a:lnTo>
                <a:lnTo>
                  <a:pt x="70960" y="27490"/>
                </a:lnTo>
                <a:lnTo>
                  <a:pt x="71140" y="27230"/>
                </a:lnTo>
                <a:lnTo>
                  <a:pt x="71160" y="27160"/>
                </a:lnTo>
                <a:lnTo>
                  <a:pt x="71180" y="27080"/>
                </a:lnTo>
                <a:lnTo>
                  <a:pt x="71170" y="27000"/>
                </a:lnTo>
                <a:lnTo>
                  <a:pt x="71150" y="26910"/>
                </a:lnTo>
                <a:lnTo>
                  <a:pt x="71060" y="26600"/>
                </a:lnTo>
                <a:lnTo>
                  <a:pt x="71030" y="26470"/>
                </a:lnTo>
                <a:lnTo>
                  <a:pt x="71030" y="26380"/>
                </a:lnTo>
                <a:lnTo>
                  <a:pt x="71040" y="26060"/>
                </a:lnTo>
                <a:lnTo>
                  <a:pt x="71080" y="25900"/>
                </a:lnTo>
                <a:lnTo>
                  <a:pt x="71150" y="25750"/>
                </a:lnTo>
                <a:lnTo>
                  <a:pt x="71410" y="25290"/>
                </a:lnTo>
                <a:lnTo>
                  <a:pt x="71610" y="24900"/>
                </a:lnTo>
                <a:lnTo>
                  <a:pt x="71680" y="24610"/>
                </a:lnTo>
                <a:lnTo>
                  <a:pt x="71780" y="23840"/>
                </a:lnTo>
                <a:lnTo>
                  <a:pt x="71810" y="23720"/>
                </a:lnTo>
                <a:lnTo>
                  <a:pt x="71850" y="23610"/>
                </a:lnTo>
                <a:lnTo>
                  <a:pt x="71950" y="23440"/>
                </a:lnTo>
                <a:lnTo>
                  <a:pt x="72240" y="23110"/>
                </a:lnTo>
                <a:lnTo>
                  <a:pt x="72320" y="23030"/>
                </a:lnTo>
                <a:lnTo>
                  <a:pt x="72450" y="22950"/>
                </a:lnTo>
                <a:lnTo>
                  <a:pt x="72570" y="22900"/>
                </a:lnTo>
                <a:lnTo>
                  <a:pt x="72610" y="22890"/>
                </a:lnTo>
                <a:lnTo>
                  <a:pt x="72670" y="22890"/>
                </a:lnTo>
                <a:lnTo>
                  <a:pt x="73030" y="22960"/>
                </a:lnTo>
                <a:lnTo>
                  <a:pt x="73360" y="22980"/>
                </a:lnTo>
                <a:lnTo>
                  <a:pt x="73310" y="22730"/>
                </a:lnTo>
                <a:lnTo>
                  <a:pt x="73290" y="22540"/>
                </a:lnTo>
                <a:lnTo>
                  <a:pt x="73290" y="22410"/>
                </a:lnTo>
                <a:lnTo>
                  <a:pt x="73310" y="22200"/>
                </a:lnTo>
                <a:lnTo>
                  <a:pt x="73320" y="22120"/>
                </a:lnTo>
                <a:lnTo>
                  <a:pt x="73340" y="22050"/>
                </a:lnTo>
                <a:lnTo>
                  <a:pt x="73360" y="21990"/>
                </a:lnTo>
                <a:lnTo>
                  <a:pt x="73390" y="21930"/>
                </a:lnTo>
                <a:lnTo>
                  <a:pt x="73430" y="21870"/>
                </a:lnTo>
                <a:lnTo>
                  <a:pt x="73480" y="21810"/>
                </a:lnTo>
                <a:lnTo>
                  <a:pt x="73540" y="21750"/>
                </a:lnTo>
                <a:lnTo>
                  <a:pt x="73700" y="21640"/>
                </a:lnTo>
                <a:lnTo>
                  <a:pt x="74570" y="21310"/>
                </a:lnTo>
                <a:lnTo>
                  <a:pt x="74720" y="21290"/>
                </a:lnTo>
                <a:lnTo>
                  <a:pt x="74760" y="21280"/>
                </a:lnTo>
                <a:lnTo>
                  <a:pt x="74830" y="21230"/>
                </a:lnTo>
                <a:lnTo>
                  <a:pt x="74850" y="21220"/>
                </a:lnTo>
                <a:lnTo>
                  <a:pt x="75050" y="2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