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Selenge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Selenge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51970" y="15660"/>
                </a:moveTo>
                <a:lnTo>
                  <a:pt x="52020" y="15450"/>
                </a:lnTo>
                <a:lnTo>
                  <a:pt x="52060" y="15120"/>
                </a:lnTo>
                <a:lnTo>
                  <a:pt x="52130" y="14830"/>
                </a:lnTo>
                <a:lnTo>
                  <a:pt x="52180" y="14550"/>
                </a:lnTo>
                <a:lnTo>
                  <a:pt x="52240" y="14380"/>
                </a:lnTo>
                <a:lnTo>
                  <a:pt x="52310" y="14250"/>
                </a:lnTo>
                <a:lnTo>
                  <a:pt x="52370" y="14010"/>
                </a:lnTo>
                <a:lnTo>
                  <a:pt x="52390" y="13920"/>
                </a:lnTo>
                <a:lnTo>
                  <a:pt x="52400" y="13770"/>
                </a:lnTo>
                <a:lnTo>
                  <a:pt x="52400" y="13320"/>
                </a:lnTo>
                <a:lnTo>
                  <a:pt x="52570" y="13140"/>
                </a:lnTo>
                <a:lnTo>
                  <a:pt x="52500" y="13000"/>
                </a:lnTo>
                <a:lnTo>
                  <a:pt x="52440" y="12900"/>
                </a:lnTo>
                <a:lnTo>
                  <a:pt x="52120" y="12550"/>
                </a:lnTo>
                <a:lnTo>
                  <a:pt x="52010" y="12400"/>
                </a:lnTo>
                <a:lnTo>
                  <a:pt x="51980" y="12320"/>
                </a:lnTo>
                <a:lnTo>
                  <a:pt x="51960" y="12230"/>
                </a:lnTo>
                <a:lnTo>
                  <a:pt x="51950" y="12080"/>
                </a:lnTo>
                <a:lnTo>
                  <a:pt x="51960" y="11850"/>
                </a:lnTo>
                <a:lnTo>
                  <a:pt x="52090" y="11840"/>
                </a:lnTo>
                <a:lnTo>
                  <a:pt x="52150" y="11820"/>
                </a:lnTo>
                <a:lnTo>
                  <a:pt x="52200" y="11800"/>
                </a:lnTo>
                <a:lnTo>
                  <a:pt x="52220" y="11760"/>
                </a:lnTo>
                <a:lnTo>
                  <a:pt x="52240" y="11730"/>
                </a:lnTo>
                <a:lnTo>
                  <a:pt x="52070" y="11550"/>
                </a:lnTo>
                <a:lnTo>
                  <a:pt x="52060" y="11400"/>
                </a:lnTo>
                <a:lnTo>
                  <a:pt x="52050" y="11320"/>
                </a:lnTo>
                <a:lnTo>
                  <a:pt x="52010" y="11180"/>
                </a:lnTo>
                <a:lnTo>
                  <a:pt x="51980" y="11110"/>
                </a:lnTo>
                <a:lnTo>
                  <a:pt x="51760" y="10810"/>
                </a:lnTo>
                <a:lnTo>
                  <a:pt x="51490" y="10570"/>
                </a:lnTo>
                <a:lnTo>
                  <a:pt x="51560" y="10490"/>
                </a:lnTo>
                <a:lnTo>
                  <a:pt x="51650" y="10440"/>
                </a:lnTo>
                <a:lnTo>
                  <a:pt x="51840" y="10390"/>
                </a:lnTo>
                <a:lnTo>
                  <a:pt x="52130" y="10400"/>
                </a:lnTo>
                <a:lnTo>
                  <a:pt x="52220" y="10380"/>
                </a:lnTo>
                <a:lnTo>
                  <a:pt x="52290" y="10340"/>
                </a:lnTo>
                <a:lnTo>
                  <a:pt x="52400" y="10230"/>
                </a:lnTo>
                <a:lnTo>
                  <a:pt x="52470" y="10210"/>
                </a:lnTo>
                <a:lnTo>
                  <a:pt x="52730" y="10210"/>
                </a:lnTo>
                <a:lnTo>
                  <a:pt x="52810" y="10190"/>
                </a:lnTo>
                <a:lnTo>
                  <a:pt x="52980" y="10070"/>
                </a:lnTo>
                <a:lnTo>
                  <a:pt x="53050" y="10050"/>
                </a:lnTo>
                <a:lnTo>
                  <a:pt x="53140" y="10030"/>
                </a:lnTo>
                <a:lnTo>
                  <a:pt x="53470" y="10070"/>
                </a:lnTo>
                <a:lnTo>
                  <a:pt x="53550" y="10070"/>
                </a:lnTo>
                <a:lnTo>
                  <a:pt x="53620" y="10050"/>
                </a:lnTo>
                <a:lnTo>
                  <a:pt x="53700" y="10010"/>
                </a:lnTo>
                <a:lnTo>
                  <a:pt x="54000" y="9740"/>
                </a:lnTo>
                <a:lnTo>
                  <a:pt x="54110" y="9680"/>
                </a:lnTo>
                <a:lnTo>
                  <a:pt x="54250" y="9660"/>
                </a:lnTo>
                <a:lnTo>
                  <a:pt x="55130" y="9900"/>
                </a:lnTo>
                <a:lnTo>
                  <a:pt x="55530" y="9870"/>
                </a:lnTo>
                <a:lnTo>
                  <a:pt x="55600" y="9890"/>
                </a:lnTo>
                <a:lnTo>
                  <a:pt x="55740" y="9950"/>
                </a:lnTo>
                <a:lnTo>
                  <a:pt x="55880" y="9980"/>
                </a:lnTo>
                <a:lnTo>
                  <a:pt x="56030" y="9990"/>
                </a:lnTo>
                <a:lnTo>
                  <a:pt x="56110" y="10000"/>
                </a:lnTo>
                <a:lnTo>
                  <a:pt x="56260" y="10130"/>
                </a:lnTo>
                <a:lnTo>
                  <a:pt x="56270" y="10160"/>
                </a:lnTo>
                <a:lnTo>
                  <a:pt x="56270" y="10200"/>
                </a:lnTo>
                <a:lnTo>
                  <a:pt x="56280" y="10240"/>
                </a:lnTo>
                <a:lnTo>
                  <a:pt x="56290" y="10280"/>
                </a:lnTo>
                <a:lnTo>
                  <a:pt x="56310" y="10300"/>
                </a:lnTo>
                <a:lnTo>
                  <a:pt x="56530" y="10320"/>
                </a:lnTo>
                <a:lnTo>
                  <a:pt x="56610" y="10360"/>
                </a:lnTo>
                <a:lnTo>
                  <a:pt x="56720" y="10450"/>
                </a:lnTo>
                <a:lnTo>
                  <a:pt x="56780" y="10480"/>
                </a:lnTo>
                <a:lnTo>
                  <a:pt x="56840" y="10490"/>
                </a:lnTo>
                <a:lnTo>
                  <a:pt x="57390" y="10320"/>
                </a:lnTo>
                <a:lnTo>
                  <a:pt x="57700" y="10290"/>
                </a:lnTo>
                <a:lnTo>
                  <a:pt x="58010" y="10330"/>
                </a:lnTo>
                <a:lnTo>
                  <a:pt x="58260" y="10410"/>
                </a:lnTo>
                <a:lnTo>
                  <a:pt x="58380" y="10480"/>
                </a:lnTo>
                <a:lnTo>
                  <a:pt x="58800" y="10850"/>
                </a:lnTo>
                <a:lnTo>
                  <a:pt x="58900" y="10900"/>
                </a:lnTo>
                <a:lnTo>
                  <a:pt x="58930" y="10940"/>
                </a:lnTo>
                <a:lnTo>
                  <a:pt x="58970" y="11110"/>
                </a:lnTo>
                <a:lnTo>
                  <a:pt x="58990" y="11150"/>
                </a:lnTo>
                <a:lnTo>
                  <a:pt x="59050" y="11210"/>
                </a:lnTo>
                <a:lnTo>
                  <a:pt x="59070" y="11240"/>
                </a:lnTo>
                <a:lnTo>
                  <a:pt x="59090" y="11290"/>
                </a:lnTo>
                <a:lnTo>
                  <a:pt x="59110" y="11400"/>
                </a:lnTo>
                <a:lnTo>
                  <a:pt x="59140" y="11440"/>
                </a:lnTo>
                <a:lnTo>
                  <a:pt x="59180" y="11480"/>
                </a:lnTo>
                <a:lnTo>
                  <a:pt x="59260" y="11520"/>
                </a:lnTo>
                <a:lnTo>
                  <a:pt x="59300" y="11550"/>
                </a:lnTo>
                <a:lnTo>
                  <a:pt x="59440" y="11680"/>
                </a:lnTo>
                <a:lnTo>
                  <a:pt x="59520" y="11740"/>
                </a:lnTo>
                <a:lnTo>
                  <a:pt x="59610" y="11780"/>
                </a:lnTo>
                <a:lnTo>
                  <a:pt x="59700" y="11770"/>
                </a:lnTo>
                <a:lnTo>
                  <a:pt x="59770" y="11730"/>
                </a:lnTo>
                <a:lnTo>
                  <a:pt x="59840" y="11720"/>
                </a:lnTo>
                <a:lnTo>
                  <a:pt x="60010" y="11870"/>
                </a:lnTo>
                <a:lnTo>
                  <a:pt x="61040" y="11890"/>
                </a:lnTo>
                <a:lnTo>
                  <a:pt x="61080" y="11910"/>
                </a:lnTo>
                <a:lnTo>
                  <a:pt x="61100" y="11920"/>
                </a:lnTo>
                <a:lnTo>
                  <a:pt x="61200" y="12000"/>
                </a:lnTo>
                <a:lnTo>
                  <a:pt x="61260" y="12010"/>
                </a:lnTo>
                <a:lnTo>
                  <a:pt x="61350" y="12000"/>
                </a:lnTo>
                <a:lnTo>
                  <a:pt x="61380" y="12000"/>
                </a:lnTo>
                <a:lnTo>
                  <a:pt x="61520" y="12050"/>
                </a:lnTo>
                <a:lnTo>
                  <a:pt x="61650" y="12060"/>
                </a:lnTo>
                <a:lnTo>
                  <a:pt x="61680" y="12100"/>
                </a:lnTo>
                <a:lnTo>
                  <a:pt x="61670" y="12220"/>
                </a:lnTo>
                <a:lnTo>
                  <a:pt x="61650" y="12290"/>
                </a:lnTo>
                <a:lnTo>
                  <a:pt x="61620" y="12350"/>
                </a:lnTo>
                <a:lnTo>
                  <a:pt x="61610" y="12420"/>
                </a:lnTo>
                <a:lnTo>
                  <a:pt x="61610" y="12510"/>
                </a:lnTo>
                <a:lnTo>
                  <a:pt x="61660" y="12720"/>
                </a:lnTo>
                <a:lnTo>
                  <a:pt x="61680" y="12880"/>
                </a:lnTo>
                <a:lnTo>
                  <a:pt x="61680" y="12940"/>
                </a:lnTo>
                <a:lnTo>
                  <a:pt x="61660" y="12990"/>
                </a:lnTo>
                <a:lnTo>
                  <a:pt x="61600" y="13160"/>
                </a:lnTo>
                <a:lnTo>
                  <a:pt x="61600" y="13210"/>
                </a:lnTo>
                <a:lnTo>
                  <a:pt x="61630" y="13240"/>
                </a:lnTo>
                <a:lnTo>
                  <a:pt x="61700" y="13250"/>
                </a:lnTo>
                <a:lnTo>
                  <a:pt x="61810" y="13240"/>
                </a:lnTo>
                <a:lnTo>
                  <a:pt x="61850" y="13280"/>
                </a:lnTo>
                <a:lnTo>
                  <a:pt x="61820" y="13370"/>
                </a:lnTo>
                <a:lnTo>
                  <a:pt x="61820" y="13440"/>
                </a:lnTo>
                <a:lnTo>
                  <a:pt x="61850" y="13510"/>
                </a:lnTo>
                <a:lnTo>
                  <a:pt x="61900" y="13570"/>
                </a:lnTo>
                <a:lnTo>
                  <a:pt x="62100" y="13720"/>
                </a:lnTo>
                <a:lnTo>
                  <a:pt x="62160" y="13750"/>
                </a:lnTo>
                <a:lnTo>
                  <a:pt x="62400" y="13780"/>
                </a:lnTo>
                <a:lnTo>
                  <a:pt x="62470" y="13810"/>
                </a:lnTo>
                <a:lnTo>
                  <a:pt x="62510" y="13860"/>
                </a:lnTo>
                <a:lnTo>
                  <a:pt x="62540" y="13910"/>
                </a:lnTo>
                <a:lnTo>
                  <a:pt x="62560" y="13970"/>
                </a:lnTo>
                <a:lnTo>
                  <a:pt x="62590" y="14030"/>
                </a:lnTo>
                <a:lnTo>
                  <a:pt x="62750" y="14230"/>
                </a:lnTo>
                <a:lnTo>
                  <a:pt x="63140" y="14580"/>
                </a:lnTo>
                <a:lnTo>
                  <a:pt x="63320" y="14700"/>
                </a:lnTo>
                <a:lnTo>
                  <a:pt x="63410" y="14710"/>
                </a:lnTo>
                <a:lnTo>
                  <a:pt x="63320" y="15140"/>
                </a:lnTo>
                <a:lnTo>
                  <a:pt x="63280" y="15590"/>
                </a:lnTo>
                <a:lnTo>
                  <a:pt x="63170" y="15580"/>
                </a:lnTo>
                <a:lnTo>
                  <a:pt x="63080" y="15580"/>
                </a:lnTo>
                <a:lnTo>
                  <a:pt x="62750" y="15630"/>
                </a:lnTo>
                <a:lnTo>
                  <a:pt x="62650" y="15660"/>
                </a:lnTo>
                <a:lnTo>
                  <a:pt x="62450" y="15750"/>
                </a:lnTo>
                <a:lnTo>
                  <a:pt x="62270" y="15860"/>
                </a:lnTo>
                <a:lnTo>
                  <a:pt x="62230" y="15910"/>
                </a:lnTo>
                <a:lnTo>
                  <a:pt x="62160" y="15990"/>
                </a:lnTo>
                <a:lnTo>
                  <a:pt x="62050" y="16080"/>
                </a:lnTo>
                <a:lnTo>
                  <a:pt x="61790" y="15890"/>
                </a:lnTo>
                <a:lnTo>
                  <a:pt x="61720" y="15860"/>
                </a:lnTo>
                <a:lnTo>
                  <a:pt x="61620" y="15820"/>
                </a:lnTo>
                <a:lnTo>
                  <a:pt x="61540" y="15800"/>
                </a:lnTo>
                <a:lnTo>
                  <a:pt x="61430" y="15790"/>
                </a:lnTo>
                <a:lnTo>
                  <a:pt x="61220" y="15790"/>
                </a:lnTo>
                <a:lnTo>
                  <a:pt x="61140" y="15800"/>
                </a:lnTo>
                <a:lnTo>
                  <a:pt x="60970" y="15850"/>
                </a:lnTo>
                <a:lnTo>
                  <a:pt x="60880" y="15880"/>
                </a:lnTo>
                <a:lnTo>
                  <a:pt x="60680" y="16030"/>
                </a:lnTo>
                <a:lnTo>
                  <a:pt x="60480" y="16220"/>
                </a:lnTo>
                <a:lnTo>
                  <a:pt x="60630" y="16500"/>
                </a:lnTo>
                <a:lnTo>
                  <a:pt x="60670" y="16550"/>
                </a:lnTo>
                <a:lnTo>
                  <a:pt x="60750" y="16620"/>
                </a:lnTo>
                <a:lnTo>
                  <a:pt x="60930" y="16710"/>
                </a:lnTo>
                <a:lnTo>
                  <a:pt x="60990" y="16740"/>
                </a:lnTo>
                <a:lnTo>
                  <a:pt x="61010" y="16770"/>
                </a:lnTo>
                <a:lnTo>
                  <a:pt x="61040" y="16830"/>
                </a:lnTo>
                <a:lnTo>
                  <a:pt x="61060" y="16900"/>
                </a:lnTo>
                <a:lnTo>
                  <a:pt x="61050" y="17000"/>
                </a:lnTo>
                <a:lnTo>
                  <a:pt x="60980" y="17170"/>
                </a:lnTo>
                <a:lnTo>
                  <a:pt x="60930" y="17340"/>
                </a:lnTo>
                <a:lnTo>
                  <a:pt x="60880" y="17480"/>
                </a:lnTo>
                <a:lnTo>
                  <a:pt x="60830" y="17610"/>
                </a:lnTo>
                <a:lnTo>
                  <a:pt x="60800" y="17660"/>
                </a:lnTo>
                <a:lnTo>
                  <a:pt x="60780" y="17690"/>
                </a:lnTo>
                <a:lnTo>
                  <a:pt x="60720" y="17720"/>
                </a:lnTo>
                <a:lnTo>
                  <a:pt x="60660" y="17730"/>
                </a:lnTo>
                <a:lnTo>
                  <a:pt x="60510" y="17710"/>
                </a:lnTo>
                <a:lnTo>
                  <a:pt x="60460" y="17710"/>
                </a:lnTo>
                <a:lnTo>
                  <a:pt x="60410" y="17730"/>
                </a:lnTo>
                <a:lnTo>
                  <a:pt x="60320" y="17790"/>
                </a:lnTo>
                <a:lnTo>
                  <a:pt x="60200" y="17850"/>
                </a:lnTo>
                <a:lnTo>
                  <a:pt x="60030" y="17910"/>
                </a:lnTo>
                <a:lnTo>
                  <a:pt x="59690" y="18020"/>
                </a:lnTo>
                <a:lnTo>
                  <a:pt x="59570" y="17870"/>
                </a:lnTo>
                <a:lnTo>
                  <a:pt x="59530" y="17830"/>
                </a:lnTo>
                <a:lnTo>
                  <a:pt x="59470" y="17800"/>
                </a:lnTo>
                <a:lnTo>
                  <a:pt x="59400" y="17770"/>
                </a:lnTo>
                <a:lnTo>
                  <a:pt x="59300" y="17760"/>
                </a:lnTo>
                <a:lnTo>
                  <a:pt x="59190" y="17770"/>
                </a:lnTo>
                <a:lnTo>
                  <a:pt x="58970" y="17830"/>
                </a:lnTo>
                <a:lnTo>
                  <a:pt x="58920" y="17830"/>
                </a:lnTo>
                <a:lnTo>
                  <a:pt x="58710" y="17820"/>
                </a:lnTo>
                <a:lnTo>
                  <a:pt x="58620" y="17840"/>
                </a:lnTo>
                <a:lnTo>
                  <a:pt x="58570" y="17860"/>
                </a:lnTo>
                <a:lnTo>
                  <a:pt x="58490" y="17930"/>
                </a:lnTo>
                <a:lnTo>
                  <a:pt x="58420" y="18010"/>
                </a:lnTo>
                <a:lnTo>
                  <a:pt x="58300" y="18120"/>
                </a:lnTo>
                <a:lnTo>
                  <a:pt x="58220" y="18160"/>
                </a:lnTo>
                <a:lnTo>
                  <a:pt x="58120" y="18190"/>
                </a:lnTo>
                <a:lnTo>
                  <a:pt x="58030" y="18190"/>
                </a:lnTo>
                <a:lnTo>
                  <a:pt x="57770" y="18130"/>
                </a:lnTo>
                <a:lnTo>
                  <a:pt x="57660" y="18090"/>
                </a:lnTo>
                <a:lnTo>
                  <a:pt x="57500" y="18000"/>
                </a:lnTo>
                <a:lnTo>
                  <a:pt x="57470" y="17930"/>
                </a:lnTo>
                <a:lnTo>
                  <a:pt x="57420" y="17880"/>
                </a:lnTo>
                <a:lnTo>
                  <a:pt x="56980" y="17670"/>
                </a:lnTo>
                <a:lnTo>
                  <a:pt x="56640" y="17460"/>
                </a:lnTo>
                <a:lnTo>
                  <a:pt x="56550" y="17530"/>
                </a:lnTo>
                <a:lnTo>
                  <a:pt x="56480" y="17580"/>
                </a:lnTo>
                <a:lnTo>
                  <a:pt x="56340" y="17630"/>
                </a:lnTo>
                <a:lnTo>
                  <a:pt x="56200" y="17540"/>
                </a:lnTo>
                <a:lnTo>
                  <a:pt x="56150" y="17490"/>
                </a:lnTo>
                <a:lnTo>
                  <a:pt x="56120" y="17460"/>
                </a:lnTo>
                <a:lnTo>
                  <a:pt x="56180" y="17300"/>
                </a:lnTo>
                <a:lnTo>
                  <a:pt x="56230" y="17130"/>
                </a:lnTo>
                <a:lnTo>
                  <a:pt x="56230" y="17020"/>
                </a:lnTo>
                <a:lnTo>
                  <a:pt x="56210" y="16950"/>
                </a:lnTo>
                <a:lnTo>
                  <a:pt x="56190" y="16920"/>
                </a:lnTo>
                <a:lnTo>
                  <a:pt x="56140" y="16860"/>
                </a:lnTo>
                <a:lnTo>
                  <a:pt x="56050" y="16790"/>
                </a:lnTo>
                <a:lnTo>
                  <a:pt x="55960" y="16760"/>
                </a:lnTo>
                <a:lnTo>
                  <a:pt x="55680" y="16700"/>
                </a:lnTo>
                <a:lnTo>
                  <a:pt x="55160" y="16830"/>
                </a:lnTo>
                <a:lnTo>
                  <a:pt x="54980" y="16890"/>
                </a:lnTo>
                <a:lnTo>
                  <a:pt x="54910" y="16930"/>
                </a:lnTo>
                <a:lnTo>
                  <a:pt x="54770" y="17020"/>
                </a:lnTo>
                <a:lnTo>
                  <a:pt x="54580" y="17170"/>
                </a:lnTo>
                <a:lnTo>
                  <a:pt x="54620" y="17280"/>
                </a:lnTo>
                <a:lnTo>
                  <a:pt x="54670" y="17510"/>
                </a:lnTo>
                <a:lnTo>
                  <a:pt x="54720" y="17650"/>
                </a:lnTo>
                <a:lnTo>
                  <a:pt x="54530" y="17750"/>
                </a:lnTo>
                <a:lnTo>
                  <a:pt x="54340" y="17840"/>
                </a:lnTo>
                <a:lnTo>
                  <a:pt x="54180" y="17930"/>
                </a:lnTo>
                <a:lnTo>
                  <a:pt x="54090" y="17990"/>
                </a:lnTo>
                <a:lnTo>
                  <a:pt x="54030" y="18010"/>
                </a:lnTo>
                <a:lnTo>
                  <a:pt x="53860" y="18040"/>
                </a:lnTo>
                <a:lnTo>
                  <a:pt x="53800" y="18060"/>
                </a:lnTo>
                <a:lnTo>
                  <a:pt x="53610" y="18160"/>
                </a:lnTo>
                <a:lnTo>
                  <a:pt x="53550" y="18210"/>
                </a:lnTo>
                <a:lnTo>
                  <a:pt x="53490" y="18230"/>
                </a:lnTo>
                <a:lnTo>
                  <a:pt x="53430" y="18240"/>
                </a:lnTo>
                <a:lnTo>
                  <a:pt x="53360" y="18240"/>
                </a:lnTo>
                <a:lnTo>
                  <a:pt x="53210" y="18200"/>
                </a:lnTo>
                <a:lnTo>
                  <a:pt x="53030" y="18120"/>
                </a:lnTo>
                <a:lnTo>
                  <a:pt x="52830" y="18060"/>
                </a:lnTo>
                <a:lnTo>
                  <a:pt x="52690" y="18010"/>
                </a:lnTo>
                <a:lnTo>
                  <a:pt x="52490" y="17920"/>
                </a:lnTo>
                <a:lnTo>
                  <a:pt x="51990" y="17730"/>
                </a:lnTo>
                <a:lnTo>
                  <a:pt x="51970" y="17560"/>
                </a:lnTo>
                <a:lnTo>
                  <a:pt x="51940" y="17250"/>
                </a:lnTo>
                <a:lnTo>
                  <a:pt x="51980" y="17180"/>
                </a:lnTo>
                <a:lnTo>
                  <a:pt x="51960" y="17150"/>
                </a:lnTo>
                <a:lnTo>
                  <a:pt x="51990" y="17110"/>
                </a:lnTo>
                <a:lnTo>
                  <a:pt x="52020" y="17050"/>
                </a:lnTo>
                <a:lnTo>
                  <a:pt x="52030" y="17020"/>
                </a:lnTo>
                <a:lnTo>
                  <a:pt x="51920" y="16910"/>
                </a:lnTo>
                <a:lnTo>
                  <a:pt x="51830" y="16790"/>
                </a:lnTo>
                <a:lnTo>
                  <a:pt x="51700" y="16680"/>
                </a:lnTo>
                <a:lnTo>
                  <a:pt x="51570" y="16550"/>
                </a:lnTo>
                <a:lnTo>
                  <a:pt x="51830" y="16380"/>
                </a:lnTo>
                <a:lnTo>
                  <a:pt x="51960" y="16270"/>
                </a:lnTo>
                <a:lnTo>
                  <a:pt x="52050" y="16180"/>
                </a:lnTo>
                <a:lnTo>
                  <a:pt x="52090" y="16130"/>
                </a:lnTo>
                <a:lnTo>
                  <a:pt x="52110" y="16070"/>
                </a:lnTo>
                <a:lnTo>
                  <a:pt x="52110" y="16010"/>
                </a:lnTo>
                <a:lnTo>
                  <a:pt x="52080" y="15940"/>
                </a:lnTo>
                <a:lnTo>
                  <a:pt x="52000" y="15780"/>
                </a:lnTo>
                <a:lnTo>
                  <a:pt x="51970" y="15660"/>
                </a:lnTo>
                <a:close/>
                <a:moveTo>
                  <a:pt x="57180" y="13850"/>
                </a:moveTo>
                <a:lnTo>
                  <a:pt x="57090" y="13830"/>
                </a:lnTo>
                <a:lnTo>
                  <a:pt x="56950" y="13790"/>
                </a:lnTo>
                <a:lnTo>
                  <a:pt x="56830" y="13730"/>
                </a:lnTo>
                <a:lnTo>
                  <a:pt x="56710" y="13640"/>
                </a:lnTo>
                <a:lnTo>
                  <a:pt x="56580" y="13580"/>
                </a:lnTo>
                <a:lnTo>
                  <a:pt x="56490" y="13520"/>
                </a:lnTo>
                <a:lnTo>
                  <a:pt x="56370" y="13470"/>
                </a:lnTo>
                <a:lnTo>
                  <a:pt x="56260" y="13440"/>
                </a:lnTo>
                <a:lnTo>
                  <a:pt x="56290" y="13340"/>
                </a:lnTo>
                <a:lnTo>
                  <a:pt x="56340" y="13210"/>
                </a:lnTo>
                <a:lnTo>
                  <a:pt x="56500" y="13020"/>
                </a:lnTo>
                <a:lnTo>
                  <a:pt x="56530" y="12970"/>
                </a:lnTo>
                <a:lnTo>
                  <a:pt x="56540" y="12950"/>
                </a:lnTo>
                <a:lnTo>
                  <a:pt x="56550" y="12890"/>
                </a:lnTo>
                <a:lnTo>
                  <a:pt x="56550" y="12790"/>
                </a:lnTo>
                <a:lnTo>
                  <a:pt x="56530" y="12540"/>
                </a:lnTo>
                <a:lnTo>
                  <a:pt x="56300" y="12620"/>
                </a:lnTo>
                <a:lnTo>
                  <a:pt x="56270" y="12640"/>
                </a:lnTo>
                <a:lnTo>
                  <a:pt x="56260" y="12650"/>
                </a:lnTo>
                <a:lnTo>
                  <a:pt x="56180" y="12820"/>
                </a:lnTo>
                <a:lnTo>
                  <a:pt x="56120" y="12910"/>
                </a:lnTo>
                <a:lnTo>
                  <a:pt x="56080" y="12950"/>
                </a:lnTo>
                <a:lnTo>
                  <a:pt x="56040" y="12970"/>
                </a:lnTo>
                <a:lnTo>
                  <a:pt x="55870" y="13090"/>
                </a:lnTo>
                <a:lnTo>
                  <a:pt x="55850" y="13120"/>
                </a:lnTo>
                <a:lnTo>
                  <a:pt x="55780" y="13250"/>
                </a:lnTo>
                <a:lnTo>
                  <a:pt x="55750" y="13300"/>
                </a:lnTo>
                <a:lnTo>
                  <a:pt x="55680" y="13360"/>
                </a:lnTo>
                <a:lnTo>
                  <a:pt x="55700" y="13500"/>
                </a:lnTo>
                <a:lnTo>
                  <a:pt x="55750" y="13620"/>
                </a:lnTo>
                <a:lnTo>
                  <a:pt x="55760" y="13710"/>
                </a:lnTo>
                <a:lnTo>
                  <a:pt x="55780" y="13790"/>
                </a:lnTo>
                <a:lnTo>
                  <a:pt x="55830" y="13880"/>
                </a:lnTo>
                <a:lnTo>
                  <a:pt x="55850" y="13930"/>
                </a:lnTo>
                <a:lnTo>
                  <a:pt x="55860" y="13980"/>
                </a:lnTo>
                <a:lnTo>
                  <a:pt x="55860" y="13990"/>
                </a:lnTo>
                <a:lnTo>
                  <a:pt x="55860" y="14090"/>
                </a:lnTo>
                <a:lnTo>
                  <a:pt x="55850" y="14280"/>
                </a:lnTo>
                <a:lnTo>
                  <a:pt x="55830" y="14360"/>
                </a:lnTo>
                <a:lnTo>
                  <a:pt x="55760" y="14790"/>
                </a:lnTo>
                <a:lnTo>
                  <a:pt x="55720" y="15130"/>
                </a:lnTo>
                <a:lnTo>
                  <a:pt x="55660" y="15440"/>
                </a:lnTo>
                <a:lnTo>
                  <a:pt x="55610" y="15550"/>
                </a:lnTo>
                <a:lnTo>
                  <a:pt x="55780" y="15620"/>
                </a:lnTo>
                <a:lnTo>
                  <a:pt x="55890" y="15660"/>
                </a:lnTo>
                <a:lnTo>
                  <a:pt x="56200" y="15710"/>
                </a:lnTo>
                <a:lnTo>
                  <a:pt x="56260" y="15710"/>
                </a:lnTo>
                <a:lnTo>
                  <a:pt x="56330" y="15700"/>
                </a:lnTo>
                <a:lnTo>
                  <a:pt x="56400" y="15680"/>
                </a:lnTo>
                <a:lnTo>
                  <a:pt x="56430" y="15670"/>
                </a:lnTo>
                <a:lnTo>
                  <a:pt x="56490" y="15620"/>
                </a:lnTo>
                <a:lnTo>
                  <a:pt x="56590" y="15510"/>
                </a:lnTo>
                <a:lnTo>
                  <a:pt x="56770" y="15400"/>
                </a:lnTo>
                <a:lnTo>
                  <a:pt x="56940" y="15340"/>
                </a:lnTo>
                <a:lnTo>
                  <a:pt x="57010" y="15330"/>
                </a:lnTo>
                <a:lnTo>
                  <a:pt x="57160" y="15320"/>
                </a:lnTo>
                <a:lnTo>
                  <a:pt x="57250" y="15450"/>
                </a:lnTo>
                <a:lnTo>
                  <a:pt x="57390" y="15550"/>
                </a:lnTo>
                <a:lnTo>
                  <a:pt x="57480" y="15600"/>
                </a:lnTo>
                <a:lnTo>
                  <a:pt x="57850" y="15740"/>
                </a:lnTo>
                <a:lnTo>
                  <a:pt x="58170" y="15650"/>
                </a:lnTo>
                <a:lnTo>
                  <a:pt x="58410" y="15550"/>
                </a:lnTo>
                <a:lnTo>
                  <a:pt x="58400" y="15220"/>
                </a:lnTo>
                <a:lnTo>
                  <a:pt x="58360" y="14980"/>
                </a:lnTo>
                <a:lnTo>
                  <a:pt x="58380" y="14750"/>
                </a:lnTo>
                <a:lnTo>
                  <a:pt x="58410" y="14520"/>
                </a:lnTo>
                <a:lnTo>
                  <a:pt x="58420" y="14250"/>
                </a:lnTo>
                <a:lnTo>
                  <a:pt x="58410" y="14080"/>
                </a:lnTo>
                <a:lnTo>
                  <a:pt x="58390" y="14000"/>
                </a:lnTo>
                <a:lnTo>
                  <a:pt x="58350" y="13920"/>
                </a:lnTo>
                <a:lnTo>
                  <a:pt x="58320" y="13870"/>
                </a:lnTo>
                <a:lnTo>
                  <a:pt x="58240" y="13790"/>
                </a:lnTo>
                <a:lnTo>
                  <a:pt x="58190" y="13760"/>
                </a:lnTo>
                <a:lnTo>
                  <a:pt x="58090" y="13710"/>
                </a:lnTo>
                <a:lnTo>
                  <a:pt x="58000" y="13650"/>
                </a:lnTo>
                <a:lnTo>
                  <a:pt x="57910" y="13610"/>
                </a:lnTo>
                <a:lnTo>
                  <a:pt x="57580" y="13490"/>
                </a:lnTo>
                <a:lnTo>
                  <a:pt x="57480" y="13660"/>
                </a:lnTo>
                <a:lnTo>
                  <a:pt x="57420" y="13730"/>
                </a:lnTo>
                <a:lnTo>
                  <a:pt x="57310" y="13820"/>
                </a:lnTo>
                <a:lnTo>
                  <a:pt x="57250" y="13840"/>
                </a:lnTo>
                <a:lnTo>
                  <a:pt x="57180" y="13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