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Orhon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Orhon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51570" y="16550"/>
                </a:moveTo>
                <a:lnTo>
                  <a:pt x="51440" y="16490"/>
                </a:lnTo>
                <a:lnTo>
                  <a:pt x="51350" y="16430"/>
                </a:lnTo>
                <a:lnTo>
                  <a:pt x="51180" y="16350"/>
                </a:lnTo>
                <a:lnTo>
                  <a:pt x="51020" y="16330"/>
                </a:lnTo>
                <a:lnTo>
                  <a:pt x="50500" y="16180"/>
                </a:lnTo>
                <a:lnTo>
                  <a:pt x="50500" y="15940"/>
                </a:lnTo>
                <a:lnTo>
                  <a:pt x="50670" y="15710"/>
                </a:lnTo>
                <a:lnTo>
                  <a:pt x="50790" y="15600"/>
                </a:lnTo>
                <a:lnTo>
                  <a:pt x="50900" y="15640"/>
                </a:lnTo>
                <a:lnTo>
                  <a:pt x="51300" y="15770"/>
                </a:lnTo>
                <a:lnTo>
                  <a:pt x="51470" y="15600"/>
                </a:lnTo>
                <a:lnTo>
                  <a:pt x="51500" y="15580"/>
                </a:lnTo>
                <a:lnTo>
                  <a:pt x="51570" y="15560"/>
                </a:lnTo>
                <a:lnTo>
                  <a:pt x="51640" y="15550"/>
                </a:lnTo>
                <a:lnTo>
                  <a:pt x="51750" y="15570"/>
                </a:lnTo>
                <a:lnTo>
                  <a:pt x="51830" y="15590"/>
                </a:lnTo>
                <a:lnTo>
                  <a:pt x="51970" y="15660"/>
                </a:lnTo>
                <a:lnTo>
                  <a:pt x="52000" y="15780"/>
                </a:lnTo>
                <a:lnTo>
                  <a:pt x="52080" y="15940"/>
                </a:lnTo>
                <a:lnTo>
                  <a:pt x="52110" y="16010"/>
                </a:lnTo>
                <a:lnTo>
                  <a:pt x="52110" y="16070"/>
                </a:lnTo>
                <a:lnTo>
                  <a:pt x="52090" y="16130"/>
                </a:lnTo>
                <a:lnTo>
                  <a:pt x="52050" y="16180"/>
                </a:lnTo>
                <a:lnTo>
                  <a:pt x="51960" y="16270"/>
                </a:lnTo>
                <a:lnTo>
                  <a:pt x="51830" y="16380"/>
                </a:lnTo>
                <a:lnTo>
                  <a:pt x="51570" y="1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