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Hövsgöl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Hövsgöl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6600" y="10010"/>
                </a:moveTo>
                <a:lnTo>
                  <a:pt x="46590" y="10010"/>
                </a:lnTo>
                <a:lnTo>
                  <a:pt x="46440" y="10100"/>
                </a:lnTo>
                <a:lnTo>
                  <a:pt x="46260" y="10200"/>
                </a:lnTo>
                <a:lnTo>
                  <a:pt x="46140" y="10320"/>
                </a:lnTo>
                <a:lnTo>
                  <a:pt x="46030" y="10440"/>
                </a:lnTo>
                <a:lnTo>
                  <a:pt x="46000" y="10480"/>
                </a:lnTo>
                <a:lnTo>
                  <a:pt x="45970" y="10580"/>
                </a:lnTo>
                <a:lnTo>
                  <a:pt x="45950" y="10630"/>
                </a:lnTo>
                <a:lnTo>
                  <a:pt x="45920" y="10810"/>
                </a:lnTo>
                <a:lnTo>
                  <a:pt x="45860" y="10950"/>
                </a:lnTo>
                <a:lnTo>
                  <a:pt x="45840" y="10990"/>
                </a:lnTo>
                <a:lnTo>
                  <a:pt x="45740" y="11100"/>
                </a:lnTo>
                <a:lnTo>
                  <a:pt x="45680" y="11150"/>
                </a:lnTo>
                <a:lnTo>
                  <a:pt x="45620" y="11210"/>
                </a:lnTo>
                <a:lnTo>
                  <a:pt x="45550" y="11280"/>
                </a:lnTo>
                <a:lnTo>
                  <a:pt x="45470" y="11390"/>
                </a:lnTo>
                <a:lnTo>
                  <a:pt x="45460" y="11450"/>
                </a:lnTo>
                <a:lnTo>
                  <a:pt x="45340" y="11620"/>
                </a:lnTo>
                <a:lnTo>
                  <a:pt x="45220" y="11750"/>
                </a:lnTo>
                <a:lnTo>
                  <a:pt x="45160" y="11850"/>
                </a:lnTo>
                <a:lnTo>
                  <a:pt x="45140" y="11930"/>
                </a:lnTo>
                <a:lnTo>
                  <a:pt x="45140" y="12000"/>
                </a:lnTo>
                <a:lnTo>
                  <a:pt x="45150" y="12070"/>
                </a:lnTo>
                <a:lnTo>
                  <a:pt x="45160" y="12110"/>
                </a:lnTo>
                <a:lnTo>
                  <a:pt x="45190" y="12150"/>
                </a:lnTo>
                <a:lnTo>
                  <a:pt x="45240" y="12190"/>
                </a:lnTo>
                <a:lnTo>
                  <a:pt x="45390" y="12280"/>
                </a:lnTo>
                <a:lnTo>
                  <a:pt x="45620" y="12380"/>
                </a:lnTo>
                <a:lnTo>
                  <a:pt x="45860" y="12460"/>
                </a:lnTo>
                <a:lnTo>
                  <a:pt x="46220" y="12630"/>
                </a:lnTo>
                <a:lnTo>
                  <a:pt x="46420" y="12690"/>
                </a:lnTo>
                <a:lnTo>
                  <a:pt x="46650" y="12800"/>
                </a:lnTo>
                <a:lnTo>
                  <a:pt x="46880" y="12930"/>
                </a:lnTo>
                <a:lnTo>
                  <a:pt x="46960" y="13010"/>
                </a:lnTo>
                <a:lnTo>
                  <a:pt x="47060" y="13120"/>
                </a:lnTo>
                <a:lnTo>
                  <a:pt x="46830" y="13300"/>
                </a:lnTo>
                <a:lnTo>
                  <a:pt x="46740" y="13350"/>
                </a:lnTo>
                <a:lnTo>
                  <a:pt x="46700" y="13360"/>
                </a:lnTo>
                <a:lnTo>
                  <a:pt x="46640" y="13360"/>
                </a:lnTo>
                <a:lnTo>
                  <a:pt x="46480" y="13330"/>
                </a:lnTo>
                <a:lnTo>
                  <a:pt x="46430" y="13330"/>
                </a:lnTo>
                <a:lnTo>
                  <a:pt x="46370" y="13340"/>
                </a:lnTo>
                <a:lnTo>
                  <a:pt x="46310" y="13380"/>
                </a:lnTo>
                <a:lnTo>
                  <a:pt x="46290" y="13400"/>
                </a:lnTo>
                <a:lnTo>
                  <a:pt x="46260" y="13450"/>
                </a:lnTo>
                <a:lnTo>
                  <a:pt x="46170" y="13710"/>
                </a:lnTo>
                <a:lnTo>
                  <a:pt x="46090" y="13870"/>
                </a:lnTo>
                <a:lnTo>
                  <a:pt x="46060" y="13920"/>
                </a:lnTo>
                <a:lnTo>
                  <a:pt x="45950" y="14050"/>
                </a:lnTo>
                <a:lnTo>
                  <a:pt x="45820" y="14160"/>
                </a:lnTo>
                <a:lnTo>
                  <a:pt x="45770" y="14190"/>
                </a:lnTo>
                <a:lnTo>
                  <a:pt x="45640" y="14250"/>
                </a:lnTo>
                <a:lnTo>
                  <a:pt x="45410" y="14330"/>
                </a:lnTo>
                <a:lnTo>
                  <a:pt x="45290" y="14340"/>
                </a:lnTo>
                <a:lnTo>
                  <a:pt x="45160" y="14390"/>
                </a:lnTo>
                <a:lnTo>
                  <a:pt x="44950" y="14440"/>
                </a:lnTo>
                <a:lnTo>
                  <a:pt x="44780" y="14510"/>
                </a:lnTo>
                <a:lnTo>
                  <a:pt x="44720" y="14550"/>
                </a:lnTo>
                <a:lnTo>
                  <a:pt x="44670" y="14600"/>
                </a:lnTo>
                <a:lnTo>
                  <a:pt x="44560" y="14730"/>
                </a:lnTo>
                <a:lnTo>
                  <a:pt x="44430" y="14830"/>
                </a:lnTo>
                <a:lnTo>
                  <a:pt x="44410" y="14890"/>
                </a:lnTo>
                <a:lnTo>
                  <a:pt x="44370" y="14960"/>
                </a:lnTo>
                <a:lnTo>
                  <a:pt x="44300" y="15040"/>
                </a:lnTo>
                <a:lnTo>
                  <a:pt x="44230" y="15080"/>
                </a:lnTo>
                <a:lnTo>
                  <a:pt x="44190" y="15090"/>
                </a:lnTo>
                <a:lnTo>
                  <a:pt x="44070" y="15110"/>
                </a:lnTo>
                <a:lnTo>
                  <a:pt x="43970" y="15220"/>
                </a:lnTo>
                <a:lnTo>
                  <a:pt x="43930" y="15290"/>
                </a:lnTo>
                <a:lnTo>
                  <a:pt x="43830" y="15560"/>
                </a:lnTo>
                <a:lnTo>
                  <a:pt x="43810" y="15630"/>
                </a:lnTo>
                <a:lnTo>
                  <a:pt x="43810" y="15700"/>
                </a:lnTo>
                <a:lnTo>
                  <a:pt x="43810" y="15810"/>
                </a:lnTo>
                <a:lnTo>
                  <a:pt x="43860" y="16090"/>
                </a:lnTo>
                <a:lnTo>
                  <a:pt x="43870" y="16120"/>
                </a:lnTo>
                <a:lnTo>
                  <a:pt x="43290" y="16240"/>
                </a:lnTo>
                <a:lnTo>
                  <a:pt x="42980" y="16220"/>
                </a:lnTo>
                <a:lnTo>
                  <a:pt x="42890" y="16170"/>
                </a:lnTo>
                <a:lnTo>
                  <a:pt x="42230" y="15690"/>
                </a:lnTo>
                <a:lnTo>
                  <a:pt x="41360" y="15220"/>
                </a:lnTo>
                <a:lnTo>
                  <a:pt x="41280" y="15180"/>
                </a:lnTo>
                <a:lnTo>
                  <a:pt x="41210" y="15190"/>
                </a:lnTo>
                <a:lnTo>
                  <a:pt x="41180" y="15230"/>
                </a:lnTo>
                <a:lnTo>
                  <a:pt x="41160" y="15250"/>
                </a:lnTo>
                <a:lnTo>
                  <a:pt x="41150" y="15270"/>
                </a:lnTo>
                <a:lnTo>
                  <a:pt x="41140" y="15290"/>
                </a:lnTo>
                <a:lnTo>
                  <a:pt x="41140" y="15310"/>
                </a:lnTo>
                <a:lnTo>
                  <a:pt x="41130" y="15400"/>
                </a:lnTo>
                <a:lnTo>
                  <a:pt x="41120" y="15430"/>
                </a:lnTo>
                <a:lnTo>
                  <a:pt x="41080" y="15490"/>
                </a:lnTo>
                <a:lnTo>
                  <a:pt x="41040" y="15550"/>
                </a:lnTo>
                <a:lnTo>
                  <a:pt x="40930" y="15630"/>
                </a:lnTo>
                <a:lnTo>
                  <a:pt x="40880" y="15680"/>
                </a:lnTo>
                <a:lnTo>
                  <a:pt x="40880" y="15710"/>
                </a:lnTo>
                <a:lnTo>
                  <a:pt x="40880" y="15750"/>
                </a:lnTo>
                <a:lnTo>
                  <a:pt x="40860" y="15780"/>
                </a:lnTo>
                <a:lnTo>
                  <a:pt x="40530" y="15860"/>
                </a:lnTo>
                <a:lnTo>
                  <a:pt x="40470" y="15860"/>
                </a:lnTo>
                <a:lnTo>
                  <a:pt x="40420" y="15800"/>
                </a:lnTo>
                <a:lnTo>
                  <a:pt x="40380" y="15840"/>
                </a:lnTo>
                <a:lnTo>
                  <a:pt x="40370" y="15890"/>
                </a:lnTo>
                <a:lnTo>
                  <a:pt x="40360" y="15950"/>
                </a:lnTo>
                <a:lnTo>
                  <a:pt x="40350" y="15970"/>
                </a:lnTo>
                <a:lnTo>
                  <a:pt x="40360" y="16020"/>
                </a:lnTo>
                <a:lnTo>
                  <a:pt x="40380" y="16050"/>
                </a:lnTo>
                <a:lnTo>
                  <a:pt x="40410" y="16070"/>
                </a:lnTo>
                <a:lnTo>
                  <a:pt x="40750" y="16260"/>
                </a:lnTo>
                <a:lnTo>
                  <a:pt x="40810" y="16340"/>
                </a:lnTo>
                <a:lnTo>
                  <a:pt x="40810" y="16360"/>
                </a:lnTo>
                <a:lnTo>
                  <a:pt x="40810" y="16380"/>
                </a:lnTo>
                <a:lnTo>
                  <a:pt x="40780" y="16420"/>
                </a:lnTo>
                <a:lnTo>
                  <a:pt x="40770" y="16450"/>
                </a:lnTo>
                <a:lnTo>
                  <a:pt x="40700" y="16500"/>
                </a:lnTo>
                <a:lnTo>
                  <a:pt x="40680" y="16510"/>
                </a:lnTo>
                <a:lnTo>
                  <a:pt x="40660" y="16520"/>
                </a:lnTo>
                <a:lnTo>
                  <a:pt x="40650" y="16520"/>
                </a:lnTo>
                <a:lnTo>
                  <a:pt x="40610" y="16530"/>
                </a:lnTo>
                <a:lnTo>
                  <a:pt x="40580" y="16550"/>
                </a:lnTo>
                <a:lnTo>
                  <a:pt x="40460" y="16630"/>
                </a:lnTo>
                <a:lnTo>
                  <a:pt x="40420" y="16650"/>
                </a:lnTo>
                <a:lnTo>
                  <a:pt x="40360" y="16680"/>
                </a:lnTo>
                <a:lnTo>
                  <a:pt x="40360" y="16700"/>
                </a:lnTo>
                <a:lnTo>
                  <a:pt x="40360" y="16720"/>
                </a:lnTo>
                <a:lnTo>
                  <a:pt x="40370" y="16740"/>
                </a:lnTo>
                <a:lnTo>
                  <a:pt x="40370" y="16770"/>
                </a:lnTo>
                <a:lnTo>
                  <a:pt x="40350" y="16790"/>
                </a:lnTo>
                <a:lnTo>
                  <a:pt x="40320" y="16840"/>
                </a:lnTo>
                <a:lnTo>
                  <a:pt x="40260" y="16890"/>
                </a:lnTo>
                <a:lnTo>
                  <a:pt x="40220" y="16960"/>
                </a:lnTo>
                <a:lnTo>
                  <a:pt x="40200" y="17000"/>
                </a:lnTo>
                <a:lnTo>
                  <a:pt x="40210" y="17020"/>
                </a:lnTo>
                <a:lnTo>
                  <a:pt x="40250" y="17040"/>
                </a:lnTo>
                <a:lnTo>
                  <a:pt x="40260" y="17050"/>
                </a:lnTo>
                <a:lnTo>
                  <a:pt x="40270" y="17070"/>
                </a:lnTo>
                <a:lnTo>
                  <a:pt x="40250" y="17090"/>
                </a:lnTo>
                <a:lnTo>
                  <a:pt x="40200" y="17140"/>
                </a:lnTo>
                <a:lnTo>
                  <a:pt x="40190" y="17160"/>
                </a:lnTo>
                <a:lnTo>
                  <a:pt x="40180" y="17180"/>
                </a:lnTo>
                <a:lnTo>
                  <a:pt x="40190" y="17200"/>
                </a:lnTo>
                <a:lnTo>
                  <a:pt x="40200" y="17220"/>
                </a:lnTo>
                <a:lnTo>
                  <a:pt x="40200" y="17260"/>
                </a:lnTo>
                <a:lnTo>
                  <a:pt x="40170" y="17300"/>
                </a:lnTo>
                <a:lnTo>
                  <a:pt x="40150" y="17380"/>
                </a:lnTo>
                <a:lnTo>
                  <a:pt x="40130" y="17430"/>
                </a:lnTo>
                <a:lnTo>
                  <a:pt x="40130" y="17480"/>
                </a:lnTo>
                <a:lnTo>
                  <a:pt x="40130" y="17510"/>
                </a:lnTo>
                <a:lnTo>
                  <a:pt x="40160" y="17580"/>
                </a:lnTo>
                <a:lnTo>
                  <a:pt x="40160" y="17630"/>
                </a:lnTo>
                <a:lnTo>
                  <a:pt x="40170" y="17690"/>
                </a:lnTo>
                <a:lnTo>
                  <a:pt x="40190" y="17730"/>
                </a:lnTo>
                <a:lnTo>
                  <a:pt x="40220" y="17790"/>
                </a:lnTo>
                <a:lnTo>
                  <a:pt x="40240" y="17820"/>
                </a:lnTo>
                <a:lnTo>
                  <a:pt x="40250" y="17840"/>
                </a:lnTo>
                <a:lnTo>
                  <a:pt x="40270" y="17850"/>
                </a:lnTo>
                <a:lnTo>
                  <a:pt x="40300" y="17860"/>
                </a:lnTo>
                <a:lnTo>
                  <a:pt x="40360" y="17870"/>
                </a:lnTo>
                <a:lnTo>
                  <a:pt x="40380" y="17880"/>
                </a:lnTo>
                <a:lnTo>
                  <a:pt x="40390" y="17890"/>
                </a:lnTo>
                <a:lnTo>
                  <a:pt x="40420" y="17920"/>
                </a:lnTo>
                <a:lnTo>
                  <a:pt x="40480" y="18010"/>
                </a:lnTo>
                <a:lnTo>
                  <a:pt x="40360" y="18110"/>
                </a:lnTo>
                <a:lnTo>
                  <a:pt x="40110" y="18190"/>
                </a:lnTo>
                <a:lnTo>
                  <a:pt x="39850" y="18240"/>
                </a:lnTo>
                <a:lnTo>
                  <a:pt x="39770" y="18290"/>
                </a:lnTo>
                <a:lnTo>
                  <a:pt x="39740" y="18370"/>
                </a:lnTo>
                <a:lnTo>
                  <a:pt x="39760" y="18460"/>
                </a:lnTo>
                <a:lnTo>
                  <a:pt x="39760" y="18540"/>
                </a:lnTo>
                <a:lnTo>
                  <a:pt x="39730" y="18640"/>
                </a:lnTo>
                <a:lnTo>
                  <a:pt x="39640" y="18680"/>
                </a:lnTo>
                <a:lnTo>
                  <a:pt x="39540" y="18700"/>
                </a:lnTo>
                <a:lnTo>
                  <a:pt x="39450" y="18680"/>
                </a:lnTo>
                <a:lnTo>
                  <a:pt x="39380" y="18650"/>
                </a:lnTo>
                <a:lnTo>
                  <a:pt x="38950" y="18400"/>
                </a:lnTo>
                <a:lnTo>
                  <a:pt x="38850" y="18350"/>
                </a:lnTo>
                <a:lnTo>
                  <a:pt x="38580" y="18340"/>
                </a:lnTo>
                <a:lnTo>
                  <a:pt x="38520" y="18360"/>
                </a:lnTo>
                <a:lnTo>
                  <a:pt x="38460" y="18410"/>
                </a:lnTo>
                <a:lnTo>
                  <a:pt x="38430" y="18470"/>
                </a:lnTo>
                <a:lnTo>
                  <a:pt x="38400" y="18560"/>
                </a:lnTo>
                <a:lnTo>
                  <a:pt x="38370" y="18910"/>
                </a:lnTo>
                <a:lnTo>
                  <a:pt x="38330" y="19000"/>
                </a:lnTo>
                <a:lnTo>
                  <a:pt x="38290" y="19050"/>
                </a:lnTo>
                <a:lnTo>
                  <a:pt x="38240" y="19060"/>
                </a:lnTo>
                <a:lnTo>
                  <a:pt x="37610" y="19120"/>
                </a:lnTo>
                <a:lnTo>
                  <a:pt x="37540" y="19100"/>
                </a:lnTo>
                <a:lnTo>
                  <a:pt x="37480" y="19080"/>
                </a:lnTo>
                <a:lnTo>
                  <a:pt x="37420" y="19040"/>
                </a:lnTo>
                <a:lnTo>
                  <a:pt x="37360" y="19020"/>
                </a:lnTo>
                <a:lnTo>
                  <a:pt x="37330" y="19030"/>
                </a:lnTo>
                <a:lnTo>
                  <a:pt x="37290" y="19070"/>
                </a:lnTo>
                <a:lnTo>
                  <a:pt x="37250" y="19130"/>
                </a:lnTo>
                <a:lnTo>
                  <a:pt x="37200" y="19200"/>
                </a:lnTo>
                <a:lnTo>
                  <a:pt x="37120" y="19260"/>
                </a:lnTo>
                <a:lnTo>
                  <a:pt x="37040" y="19280"/>
                </a:lnTo>
                <a:lnTo>
                  <a:pt x="36970" y="19270"/>
                </a:lnTo>
                <a:lnTo>
                  <a:pt x="36880" y="19220"/>
                </a:lnTo>
                <a:lnTo>
                  <a:pt x="36640" y="18950"/>
                </a:lnTo>
                <a:lnTo>
                  <a:pt x="36620" y="18670"/>
                </a:lnTo>
                <a:lnTo>
                  <a:pt x="36450" y="18060"/>
                </a:lnTo>
                <a:lnTo>
                  <a:pt x="36420" y="17910"/>
                </a:lnTo>
                <a:lnTo>
                  <a:pt x="36410" y="17780"/>
                </a:lnTo>
                <a:lnTo>
                  <a:pt x="36420" y="17690"/>
                </a:lnTo>
                <a:lnTo>
                  <a:pt x="36430" y="17620"/>
                </a:lnTo>
                <a:lnTo>
                  <a:pt x="36450" y="17560"/>
                </a:lnTo>
                <a:lnTo>
                  <a:pt x="36650" y="17230"/>
                </a:lnTo>
                <a:lnTo>
                  <a:pt x="36700" y="17120"/>
                </a:lnTo>
                <a:lnTo>
                  <a:pt x="36750" y="16990"/>
                </a:lnTo>
                <a:lnTo>
                  <a:pt x="36800" y="16800"/>
                </a:lnTo>
                <a:lnTo>
                  <a:pt x="36800" y="16740"/>
                </a:lnTo>
                <a:lnTo>
                  <a:pt x="36780" y="16660"/>
                </a:lnTo>
                <a:lnTo>
                  <a:pt x="36710" y="16440"/>
                </a:lnTo>
                <a:lnTo>
                  <a:pt x="36670" y="16180"/>
                </a:lnTo>
                <a:lnTo>
                  <a:pt x="36610" y="15660"/>
                </a:lnTo>
                <a:lnTo>
                  <a:pt x="36590" y="15560"/>
                </a:lnTo>
                <a:lnTo>
                  <a:pt x="36570" y="15500"/>
                </a:lnTo>
                <a:lnTo>
                  <a:pt x="36520" y="15450"/>
                </a:lnTo>
                <a:lnTo>
                  <a:pt x="35640" y="15540"/>
                </a:lnTo>
                <a:lnTo>
                  <a:pt x="35500" y="15840"/>
                </a:lnTo>
                <a:lnTo>
                  <a:pt x="35350" y="16050"/>
                </a:lnTo>
                <a:lnTo>
                  <a:pt x="35190" y="16160"/>
                </a:lnTo>
                <a:lnTo>
                  <a:pt x="35120" y="16180"/>
                </a:lnTo>
                <a:lnTo>
                  <a:pt x="35010" y="16190"/>
                </a:lnTo>
                <a:lnTo>
                  <a:pt x="34950" y="16170"/>
                </a:lnTo>
                <a:lnTo>
                  <a:pt x="34890" y="16140"/>
                </a:lnTo>
                <a:lnTo>
                  <a:pt x="34760" y="16040"/>
                </a:lnTo>
                <a:lnTo>
                  <a:pt x="34660" y="15980"/>
                </a:lnTo>
                <a:lnTo>
                  <a:pt x="34460" y="15910"/>
                </a:lnTo>
                <a:lnTo>
                  <a:pt x="34070" y="15860"/>
                </a:lnTo>
                <a:lnTo>
                  <a:pt x="33790" y="15880"/>
                </a:lnTo>
                <a:lnTo>
                  <a:pt x="33710" y="15900"/>
                </a:lnTo>
                <a:lnTo>
                  <a:pt x="33620" y="15940"/>
                </a:lnTo>
                <a:lnTo>
                  <a:pt x="33440" y="16000"/>
                </a:lnTo>
                <a:lnTo>
                  <a:pt x="33310" y="15990"/>
                </a:lnTo>
                <a:lnTo>
                  <a:pt x="33240" y="15960"/>
                </a:lnTo>
                <a:lnTo>
                  <a:pt x="32380" y="15320"/>
                </a:lnTo>
                <a:lnTo>
                  <a:pt x="32220" y="15250"/>
                </a:lnTo>
                <a:lnTo>
                  <a:pt x="31930" y="15240"/>
                </a:lnTo>
                <a:lnTo>
                  <a:pt x="31390" y="15200"/>
                </a:lnTo>
                <a:lnTo>
                  <a:pt x="31160" y="15140"/>
                </a:lnTo>
                <a:lnTo>
                  <a:pt x="31020" y="15050"/>
                </a:lnTo>
                <a:lnTo>
                  <a:pt x="30430" y="14490"/>
                </a:lnTo>
                <a:lnTo>
                  <a:pt x="30360" y="14390"/>
                </a:lnTo>
                <a:lnTo>
                  <a:pt x="30310" y="14230"/>
                </a:lnTo>
                <a:lnTo>
                  <a:pt x="30310" y="14160"/>
                </a:lnTo>
                <a:lnTo>
                  <a:pt x="30310" y="14050"/>
                </a:lnTo>
                <a:lnTo>
                  <a:pt x="30340" y="13920"/>
                </a:lnTo>
                <a:lnTo>
                  <a:pt x="30360" y="13850"/>
                </a:lnTo>
                <a:lnTo>
                  <a:pt x="30400" y="13750"/>
                </a:lnTo>
                <a:lnTo>
                  <a:pt x="30440" y="13690"/>
                </a:lnTo>
                <a:lnTo>
                  <a:pt x="30570" y="13520"/>
                </a:lnTo>
                <a:lnTo>
                  <a:pt x="30800" y="13310"/>
                </a:lnTo>
                <a:lnTo>
                  <a:pt x="31050" y="13140"/>
                </a:lnTo>
                <a:lnTo>
                  <a:pt x="31110" y="13070"/>
                </a:lnTo>
                <a:lnTo>
                  <a:pt x="31140" y="13020"/>
                </a:lnTo>
                <a:lnTo>
                  <a:pt x="31120" y="12970"/>
                </a:lnTo>
                <a:lnTo>
                  <a:pt x="31020" y="12820"/>
                </a:lnTo>
                <a:lnTo>
                  <a:pt x="31000" y="12770"/>
                </a:lnTo>
                <a:lnTo>
                  <a:pt x="30980" y="12730"/>
                </a:lnTo>
                <a:lnTo>
                  <a:pt x="30970" y="12680"/>
                </a:lnTo>
                <a:lnTo>
                  <a:pt x="30960" y="12640"/>
                </a:lnTo>
                <a:lnTo>
                  <a:pt x="30960" y="12620"/>
                </a:lnTo>
                <a:lnTo>
                  <a:pt x="31000" y="12640"/>
                </a:lnTo>
                <a:lnTo>
                  <a:pt x="31050" y="12670"/>
                </a:lnTo>
                <a:lnTo>
                  <a:pt x="31080" y="12750"/>
                </a:lnTo>
                <a:lnTo>
                  <a:pt x="31150" y="12860"/>
                </a:lnTo>
                <a:lnTo>
                  <a:pt x="31290" y="12930"/>
                </a:lnTo>
                <a:lnTo>
                  <a:pt x="31460" y="12970"/>
                </a:lnTo>
                <a:lnTo>
                  <a:pt x="31570" y="12970"/>
                </a:lnTo>
                <a:lnTo>
                  <a:pt x="31690" y="12930"/>
                </a:lnTo>
                <a:lnTo>
                  <a:pt x="31820" y="12870"/>
                </a:lnTo>
                <a:lnTo>
                  <a:pt x="32060" y="12690"/>
                </a:lnTo>
                <a:lnTo>
                  <a:pt x="32250" y="12550"/>
                </a:lnTo>
                <a:lnTo>
                  <a:pt x="32340" y="12440"/>
                </a:lnTo>
                <a:lnTo>
                  <a:pt x="32360" y="12300"/>
                </a:lnTo>
                <a:lnTo>
                  <a:pt x="32330" y="12220"/>
                </a:lnTo>
                <a:lnTo>
                  <a:pt x="32310" y="12170"/>
                </a:lnTo>
                <a:lnTo>
                  <a:pt x="32320" y="12130"/>
                </a:lnTo>
                <a:lnTo>
                  <a:pt x="32530" y="12080"/>
                </a:lnTo>
                <a:lnTo>
                  <a:pt x="32790" y="11950"/>
                </a:lnTo>
                <a:lnTo>
                  <a:pt x="32850" y="11940"/>
                </a:lnTo>
                <a:lnTo>
                  <a:pt x="32910" y="11960"/>
                </a:lnTo>
                <a:lnTo>
                  <a:pt x="33010" y="12070"/>
                </a:lnTo>
                <a:lnTo>
                  <a:pt x="33060" y="12100"/>
                </a:lnTo>
                <a:lnTo>
                  <a:pt x="33110" y="12070"/>
                </a:lnTo>
                <a:lnTo>
                  <a:pt x="33190" y="11970"/>
                </a:lnTo>
                <a:lnTo>
                  <a:pt x="33280" y="11890"/>
                </a:lnTo>
                <a:lnTo>
                  <a:pt x="33680" y="11670"/>
                </a:lnTo>
                <a:lnTo>
                  <a:pt x="33840" y="11490"/>
                </a:lnTo>
                <a:lnTo>
                  <a:pt x="34280" y="10520"/>
                </a:lnTo>
                <a:lnTo>
                  <a:pt x="34300" y="10450"/>
                </a:lnTo>
                <a:lnTo>
                  <a:pt x="34310" y="10360"/>
                </a:lnTo>
                <a:lnTo>
                  <a:pt x="34300" y="10290"/>
                </a:lnTo>
                <a:lnTo>
                  <a:pt x="34280" y="10150"/>
                </a:lnTo>
                <a:lnTo>
                  <a:pt x="34290" y="10000"/>
                </a:lnTo>
                <a:lnTo>
                  <a:pt x="34380" y="9730"/>
                </a:lnTo>
                <a:lnTo>
                  <a:pt x="34390" y="9590"/>
                </a:lnTo>
                <a:lnTo>
                  <a:pt x="34370" y="9480"/>
                </a:lnTo>
                <a:lnTo>
                  <a:pt x="34320" y="9390"/>
                </a:lnTo>
                <a:lnTo>
                  <a:pt x="34250" y="9330"/>
                </a:lnTo>
                <a:lnTo>
                  <a:pt x="34180" y="9300"/>
                </a:lnTo>
                <a:lnTo>
                  <a:pt x="34000" y="9270"/>
                </a:lnTo>
                <a:lnTo>
                  <a:pt x="33930" y="9240"/>
                </a:lnTo>
                <a:lnTo>
                  <a:pt x="33710" y="9070"/>
                </a:lnTo>
                <a:lnTo>
                  <a:pt x="33650" y="9010"/>
                </a:lnTo>
                <a:lnTo>
                  <a:pt x="33610" y="8930"/>
                </a:lnTo>
                <a:lnTo>
                  <a:pt x="33470" y="8560"/>
                </a:lnTo>
                <a:lnTo>
                  <a:pt x="33380" y="8330"/>
                </a:lnTo>
                <a:lnTo>
                  <a:pt x="33390" y="8240"/>
                </a:lnTo>
                <a:lnTo>
                  <a:pt x="33510" y="8060"/>
                </a:lnTo>
                <a:lnTo>
                  <a:pt x="33500" y="8010"/>
                </a:lnTo>
                <a:lnTo>
                  <a:pt x="33410" y="7940"/>
                </a:lnTo>
                <a:lnTo>
                  <a:pt x="33370" y="7890"/>
                </a:lnTo>
                <a:lnTo>
                  <a:pt x="33340" y="7830"/>
                </a:lnTo>
                <a:lnTo>
                  <a:pt x="33310" y="7780"/>
                </a:lnTo>
                <a:lnTo>
                  <a:pt x="33180" y="7700"/>
                </a:lnTo>
                <a:lnTo>
                  <a:pt x="33080" y="7590"/>
                </a:lnTo>
                <a:lnTo>
                  <a:pt x="33000" y="7460"/>
                </a:lnTo>
                <a:lnTo>
                  <a:pt x="32990" y="7320"/>
                </a:lnTo>
                <a:lnTo>
                  <a:pt x="33170" y="6930"/>
                </a:lnTo>
                <a:lnTo>
                  <a:pt x="33220" y="6780"/>
                </a:lnTo>
                <a:lnTo>
                  <a:pt x="33240" y="6630"/>
                </a:lnTo>
                <a:lnTo>
                  <a:pt x="33260" y="6570"/>
                </a:lnTo>
                <a:lnTo>
                  <a:pt x="33340" y="6360"/>
                </a:lnTo>
                <a:lnTo>
                  <a:pt x="33350" y="6290"/>
                </a:lnTo>
                <a:lnTo>
                  <a:pt x="33340" y="6190"/>
                </a:lnTo>
                <a:lnTo>
                  <a:pt x="33300" y="6040"/>
                </a:lnTo>
                <a:lnTo>
                  <a:pt x="33300" y="5970"/>
                </a:lnTo>
                <a:lnTo>
                  <a:pt x="33320" y="5890"/>
                </a:lnTo>
                <a:lnTo>
                  <a:pt x="33350" y="5830"/>
                </a:lnTo>
                <a:lnTo>
                  <a:pt x="33430" y="5720"/>
                </a:lnTo>
                <a:lnTo>
                  <a:pt x="33470" y="5660"/>
                </a:lnTo>
                <a:lnTo>
                  <a:pt x="33600" y="5360"/>
                </a:lnTo>
                <a:lnTo>
                  <a:pt x="33650" y="5260"/>
                </a:lnTo>
                <a:lnTo>
                  <a:pt x="33690" y="5220"/>
                </a:lnTo>
                <a:lnTo>
                  <a:pt x="33730" y="5210"/>
                </a:lnTo>
                <a:lnTo>
                  <a:pt x="33860" y="5140"/>
                </a:lnTo>
                <a:lnTo>
                  <a:pt x="33930" y="5130"/>
                </a:lnTo>
                <a:lnTo>
                  <a:pt x="34160" y="5180"/>
                </a:lnTo>
                <a:lnTo>
                  <a:pt x="34190" y="5100"/>
                </a:lnTo>
                <a:lnTo>
                  <a:pt x="34200" y="4990"/>
                </a:lnTo>
                <a:lnTo>
                  <a:pt x="34180" y="4790"/>
                </a:lnTo>
                <a:lnTo>
                  <a:pt x="34190" y="4690"/>
                </a:lnTo>
                <a:lnTo>
                  <a:pt x="34220" y="4610"/>
                </a:lnTo>
                <a:lnTo>
                  <a:pt x="34290" y="4450"/>
                </a:lnTo>
                <a:lnTo>
                  <a:pt x="34310" y="4360"/>
                </a:lnTo>
                <a:lnTo>
                  <a:pt x="34480" y="4070"/>
                </a:lnTo>
                <a:lnTo>
                  <a:pt x="34740" y="3950"/>
                </a:lnTo>
                <a:lnTo>
                  <a:pt x="35290" y="3790"/>
                </a:lnTo>
                <a:lnTo>
                  <a:pt x="35380" y="3710"/>
                </a:lnTo>
                <a:lnTo>
                  <a:pt x="35470" y="3610"/>
                </a:lnTo>
                <a:lnTo>
                  <a:pt x="35550" y="3490"/>
                </a:lnTo>
                <a:lnTo>
                  <a:pt x="35740" y="3100"/>
                </a:lnTo>
                <a:lnTo>
                  <a:pt x="35780" y="2890"/>
                </a:lnTo>
                <a:lnTo>
                  <a:pt x="35800" y="2820"/>
                </a:lnTo>
                <a:lnTo>
                  <a:pt x="35910" y="2670"/>
                </a:lnTo>
                <a:lnTo>
                  <a:pt x="35930" y="2600"/>
                </a:lnTo>
                <a:lnTo>
                  <a:pt x="35940" y="2530"/>
                </a:lnTo>
                <a:lnTo>
                  <a:pt x="35940" y="2370"/>
                </a:lnTo>
                <a:lnTo>
                  <a:pt x="35960" y="2290"/>
                </a:lnTo>
                <a:lnTo>
                  <a:pt x="36050" y="2190"/>
                </a:lnTo>
                <a:lnTo>
                  <a:pt x="36160" y="2190"/>
                </a:lnTo>
                <a:lnTo>
                  <a:pt x="36190" y="2210"/>
                </a:lnTo>
                <a:lnTo>
                  <a:pt x="36260" y="2270"/>
                </a:lnTo>
                <a:lnTo>
                  <a:pt x="36300" y="2410"/>
                </a:lnTo>
                <a:lnTo>
                  <a:pt x="36350" y="2520"/>
                </a:lnTo>
                <a:lnTo>
                  <a:pt x="36440" y="2580"/>
                </a:lnTo>
                <a:lnTo>
                  <a:pt x="36930" y="2750"/>
                </a:lnTo>
                <a:lnTo>
                  <a:pt x="37030" y="2810"/>
                </a:lnTo>
                <a:lnTo>
                  <a:pt x="37090" y="2890"/>
                </a:lnTo>
                <a:lnTo>
                  <a:pt x="37140" y="2970"/>
                </a:lnTo>
                <a:lnTo>
                  <a:pt x="37200" y="3040"/>
                </a:lnTo>
                <a:lnTo>
                  <a:pt x="37280" y="3090"/>
                </a:lnTo>
                <a:lnTo>
                  <a:pt x="37940" y="3280"/>
                </a:lnTo>
                <a:lnTo>
                  <a:pt x="38290" y="3290"/>
                </a:lnTo>
                <a:lnTo>
                  <a:pt x="38370" y="3330"/>
                </a:lnTo>
                <a:lnTo>
                  <a:pt x="38580" y="3530"/>
                </a:lnTo>
                <a:lnTo>
                  <a:pt x="38770" y="3750"/>
                </a:lnTo>
                <a:lnTo>
                  <a:pt x="38960" y="3930"/>
                </a:lnTo>
                <a:lnTo>
                  <a:pt x="39210" y="4010"/>
                </a:lnTo>
                <a:lnTo>
                  <a:pt x="39470" y="3980"/>
                </a:lnTo>
                <a:lnTo>
                  <a:pt x="39790" y="4040"/>
                </a:lnTo>
                <a:lnTo>
                  <a:pt x="40640" y="4030"/>
                </a:lnTo>
                <a:lnTo>
                  <a:pt x="40810" y="4130"/>
                </a:lnTo>
                <a:lnTo>
                  <a:pt x="41000" y="4190"/>
                </a:lnTo>
                <a:lnTo>
                  <a:pt x="42220" y="4820"/>
                </a:lnTo>
                <a:lnTo>
                  <a:pt x="42350" y="4940"/>
                </a:lnTo>
                <a:lnTo>
                  <a:pt x="42470" y="4970"/>
                </a:lnTo>
                <a:lnTo>
                  <a:pt x="42590" y="4970"/>
                </a:lnTo>
                <a:lnTo>
                  <a:pt x="42700" y="5000"/>
                </a:lnTo>
                <a:lnTo>
                  <a:pt x="42810" y="5100"/>
                </a:lnTo>
                <a:lnTo>
                  <a:pt x="42910" y="5230"/>
                </a:lnTo>
                <a:lnTo>
                  <a:pt x="43010" y="5290"/>
                </a:lnTo>
                <a:lnTo>
                  <a:pt x="43120" y="5290"/>
                </a:lnTo>
                <a:lnTo>
                  <a:pt x="43380" y="5190"/>
                </a:lnTo>
                <a:lnTo>
                  <a:pt x="43510" y="5180"/>
                </a:lnTo>
                <a:lnTo>
                  <a:pt x="43630" y="5200"/>
                </a:lnTo>
                <a:lnTo>
                  <a:pt x="43840" y="5290"/>
                </a:lnTo>
                <a:lnTo>
                  <a:pt x="43990" y="5280"/>
                </a:lnTo>
                <a:lnTo>
                  <a:pt x="44070" y="5290"/>
                </a:lnTo>
                <a:lnTo>
                  <a:pt x="44120" y="5320"/>
                </a:lnTo>
                <a:lnTo>
                  <a:pt x="44270" y="5430"/>
                </a:lnTo>
                <a:lnTo>
                  <a:pt x="44340" y="5460"/>
                </a:lnTo>
                <a:lnTo>
                  <a:pt x="44570" y="5440"/>
                </a:lnTo>
                <a:lnTo>
                  <a:pt x="44620" y="5460"/>
                </a:lnTo>
                <a:lnTo>
                  <a:pt x="44720" y="5550"/>
                </a:lnTo>
                <a:lnTo>
                  <a:pt x="44770" y="5580"/>
                </a:lnTo>
                <a:lnTo>
                  <a:pt x="44990" y="5590"/>
                </a:lnTo>
                <a:lnTo>
                  <a:pt x="45060" y="5630"/>
                </a:lnTo>
                <a:lnTo>
                  <a:pt x="45100" y="5680"/>
                </a:lnTo>
                <a:lnTo>
                  <a:pt x="45370" y="5860"/>
                </a:lnTo>
                <a:lnTo>
                  <a:pt x="45390" y="5940"/>
                </a:lnTo>
                <a:lnTo>
                  <a:pt x="45350" y="6030"/>
                </a:lnTo>
                <a:lnTo>
                  <a:pt x="45230" y="6240"/>
                </a:lnTo>
                <a:lnTo>
                  <a:pt x="45220" y="6290"/>
                </a:lnTo>
                <a:lnTo>
                  <a:pt x="45240" y="6330"/>
                </a:lnTo>
                <a:lnTo>
                  <a:pt x="45260" y="6410"/>
                </a:lnTo>
                <a:lnTo>
                  <a:pt x="45270" y="6490"/>
                </a:lnTo>
                <a:lnTo>
                  <a:pt x="45270" y="6570"/>
                </a:lnTo>
                <a:lnTo>
                  <a:pt x="45250" y="6720"/>
                </a:lnTo>
                <a:lnTo>
                  <a:pt x="45260" y="6890"/>
                </a:lnTo>
                <a:lnTo>
                  <a:pt x="45310" y="7070"/>
                </a:lnTo>
                <a:lnTo>
                  <a:pt x="45390" y="7230"/>
                </a:lnTo>
                <a:lnTo>
                  <a:pt x="45470" y="7360"/>
                </a:lnTo>
                <a:lnTo>
                  <a:pt x="45500" y="7420"/>
                </a:lnTo>
                <a:lnTo>
                  <a:pt x="45500" y="7480"/>
                </a:lnTo>
                <a:lnTo>
                  <a:pt x="45480" y="7550"/>
                </a:lnTo>
                <a:lnTo>
                  <a:pt x="45450" y="7600"/>
                </a:lnTo>
                <a:lnTo>
                  <a:pt x="45520" y="7720"/>
                </a:lnTo>
                <a:lnTo>
                  <a:pt x="45500" y="7840"/>
                </a:lnTo>
                <a:lnTo>
                  <a:pt x="45450" y="7970"/>
                </a:lnTo>
                <a:lnTo>
                  <a:pt x="45420" y="8090"/>
                </a:lnTo>
                <a:lnTo>
                  <a:pt x="45460" y="8230"/>
                </a:lnTo>
                <a:lnTo>
                  <a:pt x="45540" y="8320"/>
                </a:lnTo>
                <a:lnTo>
                  <a:pt x="45720" y="8450"/>
                </a:lnTo>
                <a:lnTo>
                  <a:pt x="45780" y="8580"/>
                </a:lnTo>
                <a:lnTo>
                  <a:pt x="45750" y="8680"/>
                </a:lnTo>
                <a:lnTo>
                  <a:pt x="45680" y="8780"/>
                </a:lnTo>
                <a:lnTo>
                  <a:pt x="45630" y="8890"/>
                </a:lnTo>
                <a:lnTo>
                  <a:pt x="45610" y="9020"/>
                </a:lnTo>
                <a:lnTo>
                  <a:pt x="45640" y="9150"/>
                </a:lnTo>
                <a:lnTo>
                  <a:pt x="45700" y="9270"/>
                </a:lnTo>
                <a:lnTo>
                  <a:pt x="45770" y="9360"/>
                </a:lnTo>
                <a:lnTo>
                  <a:pt x="45900" y="9410"/>
                </a:lnTo>
                <a:lnTo>
                  <a:pt x="46180" y="9450"/>
                </a:lnTo>
                <a:lnTo>
                  <a:pt x="46300" y="9540"/>
                </a:lnTo>
                <a:lnTo>
                  <a:pt x="46500" y="9930"/>
                </a:lnTo>
                <a:lnTo>
                  <a:pt x="46590" y="10000"/>
                </a:lnTo>
                <a:lnTo>
                  <a:pt x="46600" y="1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