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Hovd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Mongolia • State Map | Fully Editable Vector Shape</a:t>
            </a:r>
          </a:p>
        </p:txBody>
      </p:sp>
      <p:sp>
        <p:nvSpPr>
          <p:cNvPr id="101" name="Hovd"/>
          <p:cNvSpPr/>
          <p:nvPr/>
        </p:nvSpPr>
        <p:spPr>
          <a:xfrm>
            <a:off x="2072487" y="1859523"/>
            <a:ext cx="8046720" cy="3870472"/>
          </a:xfrm>
          <a:custGeom>
            <a:avLst/>
            <a:gdLst/>
            <a:ahLst/>
            <a:cxnLst/>
            <a:rect l="0" t="0" r="100000" b="48100"/>
            <a:pathLst>
              <a:path w="100000" h="48100">
                <a:moveTo>
                  <a:pt x="13880" y="25850"/>
                </a:moveTo>
                <a:lnTo>
                  <a:pt x="14080" y="25900"/>
                </a:lnTo>
                <a:lnTo>
                  <a:pt x="14260" y="25980"/>
                </a:lnTo>
                <a:lnTo>
                  <a:pt x="14350" y="25980"/>
                </a:lnTo>
                <a:lnTo>
                  <a:pt x="14430" y="25970"/>
                </a:lnTo>
                <a:lnTo>
                  <a:pt x="14520" y="25970"/>
                </a:lnTo>
                <a:lnTo>
                  <a:pt x="14580" y="26030"/>
                </a:lnTo>
                <a:lnTo>
                  <a:pt x="14690" y="26210"/>
                </a:lnTo>
                <a:lnTo>
                  <a:pt x="14760" y="26300"/>
                </a:lnTo>
                <a:lnTo>
                  <a:pt x="14850" y="26360"/>
                </a:lnTo>
                <a:lnTo>
                  <a:pt x="14940" y="26380"/>
                </a:lnTo>
                <a:lnTo>
                  <a:pt x="15010" y="26360"/>
                </a:lnTo>
                <a:lnTo>
                  <a:pt x="15060" y="26300"/>
                </a:lnTo>
                <a:lnTo>
                  <a:pt x="15110" y="26150"/>
                </a:lnTo>
                <a:lnTo>
                  <a:pt x="15150" y="26080"/>
                </a:lnTo>
                <a:lnTo>
                  <a:pt x="15180" y="26050"/>
                </a:lnTo>
                <a:lnTo>
                  <a:pt x="15240" y="26030"/>
                </a:lnTo>
                <a:lnTo>
                  <a:pt x="15320" y="26090"/>
                </a:lnTo>
                <a:lnTo>
                  <a:pt x="15370" y="26110"/>
                </a:lnTo>
                <a:lnTo>
                  <a:pt x="15720" y="26070"/>
                </a:lnTo>
                <a:lnTo>
                  <a:pt x="16130" y="26130"/>
                </a:lnTo>
                <a:lnTo>
                  <a:pt x="16180" y="26100"/>
                </a:lnTo>
                <a:lnTo>
                  <a:pt x="16250" y="26040"/>
                </a:lnTo>
                <a:lnTo>
                  <a:pt x="16270" y="25960"/>
                </a:lnTo>
                <a:lnTo>
                  <a:pt x="16270" y="25860"/>
                </a:lnTo>
                <a:lnTo>
                  <a:pt x="16040" y="25710"/>
                </a:lnTo>
                <a:lnTo>
                  <a:pt x="15840" y="25420"/>
                </a:lnTo>
                <a:lnTo>
                  <a:pt x="15550" y="25150"/>
                </a:lnTo>
                <a:lnTo>
                  <a:pt x="15320" y="24990"/>
                </a:lnTo>
                <a:lnTo>
                  <a:pt x="15210" y="24950"/>
                </a:lnTo>
                <a:lnTo>
                  <a:pt x="15130" y="24890"/>
                </a:lnTo>
                <a:lnTo>
                  <a:pt x="15000" y="24780"/>
                </a:lnTo>
                <a:lnTo>
                  <a:pt x="14940" y="24670"/>
                </a:lnTo>
                <a:lnTo>
                  <a:pt x="14910" y="24580"/>
                </a:lnTo>
                <a:lnTo>
                  <a:pt x="14910" y="24490"/>
                </a:lnTo>
                <a:lnTo>
                  <a:pt x="14920" y="24400"/>
                </a:lnTo>
                <a:lnTo>
                  <a:pt x="14940" y="24310"/>
                </a:lnTo>
                <a:lnTo>
                  <a:pt x="15070" y="23970"/>
                </a:lnTo>
                <a:lnTo>
                  <a:pt x="15080" y="23830"/>
                </a:lnTo>
                <a:lnTo>
                  <a:pt x="14900" y="23550"/>
                </a:lnTo>
                <a:lnTo>
                  <a:pt x="14510" y="23070"/>
                </a:lnTo>
                <a:lnTo>
                  <a:pt x="14440" y="22950"/>
                </a:lnTo>
                <a:lnTo>
                  <a:pt x="14430" y="22870"/>
                </a:lnTo>
                <a:lnTo>
                  <a:pt x="14450" y="22810"/>
                </a:lnTo>
                <a:lnTo>
                  <a:pt x="14470" y="22760"/>
                </a:lnTo>
                <a:lnTo>
                  <a:pt x="14490" y="22690"/>
                </a:lnTo>
                <a:lnTo>
                  <a:pt x="14490" y="22610"/>
                </a:lnTo>
                <a:lnTo>
                  <a:pt x="14490" y="22500"/>
                </a:lnTo>
                <a:lnTo>
                  <a:pt x="14470" y="22410"/>
                </a:lnTo>
                <a:lnTo>
                  <a:pt x="14280" y="21830"/>
                </a:lnTo>
                <a:lnTo>
                  <a:pt x="14230" y="21720"/>
                </a:lnTo>
                <a:lnTo>
                  <a:pt x="14170" y="21640"/>
                </a:lnTo>
                <a:lnTo>
                  <a:pt x="14110" y="21570"/>
                </a:lnTo>
                <a:lnTo>
                  <a:pt x="14030" y="21420"/>
                </a:lnTo>
                <a:lnTo>
                  <a:pt x="13800" y="20720"/>
                </a:lnTo>
                <a:lnTo>
                  <a:pt x="13690" y="20320"/>
                </a:lnTo>
                <a:lnTo>
                  <a:pt x="13660" y="20250"/>
                </a:lnTo>
                <a:lnTo>
                  <a:pt x="13630" y="20210"/>
                </a:lnTo>
                <a:lnTo>
                  <a:pt x="13540" y="20110"/>
                </a:lnTo>
                <a:lnTo>
                  <a:pt x="13500" y="20060"/>
                </a:lnTo>
                <a:lnTo>
                  <a:pt x="13360" y="19960"/>
                </a:lnTo>
                <a:lnTo>
                  <a:pt x="13310" y="19910"/>
                </a:lnTo>
                <a:lnTo>
                  <a:pt x="13290" y="19840"/>
                </a:lnTo>
                <a:lnTo>
                  <a:pt x="13280" y="19780"/>
                </a:lnTo>
                <a:lnTo>
                  <a:pt x="13270" y="19680"/>
                </a:lnTo>
                <a:lnTo>
                  <a:pt x="13210" y="19310"/>
                </a:lnTo>
                <a:lnTo>
                  <a:pt x="13180" y="19200"/>
                </a:lnTo>
                <a:lnTo>
                  <a:pt x="13170" y="19070"/>
                </a:lnTo>
                <a:lnTo>
                  <a:pt x="13170" y="18960"/>
                </a:lnTo>
                <a:lnTo>
                  <a:pt x="13210" y="18870"/>
                </a:lnTo>
                <a:lnTo>
                  <a:pt x="13320" y="18700"/>
                </a:lnTo>
                <a:lnTo>
                  <a:pt x="13330" y="18640"/>
                </a:lnTo>
                <a:lnTo>
                  <a:pt x="13320" y="18550"/>
                </a:lnTo>
                <a:lnTo>
                  <a:pt x="13220" y="18230"/>
                </a:lnTo>
                <a:lnTo>
                  <a:pt x="13180" y="18150"/>
                </a:lnTo>
                <a:lnTo>
                  <a:pt x="13130" y="18110"/>
                </a:lnTo>
                <a:lnTo>
                  <a:pt x="12930" y="18020"/>
                </a:lnTo>
                <a:lnTo>
                  <a:pt x="12900" y="17990"/>
                </a:lnTo>
                <a:lnTo>
                  <a:pt x="12880" y="17950"/>
                </a:lnTo>
                <a:lnTo>
                  <a:pt x="12870" y="17910"/>
                </a:lnTo>
                <a:lnTo>
                  <a:pt x="12880" y="17860"/>
                </a:lnTo>
                <a:lnTo>
                  <a:pt x="13180" y="17800"/>
                </a:lnTo>
                <a:lnTo>
                  <a:pt x="14030" y="17400"/>
                </a:lnTo>
                <a:lnTo>
                  <a:pt x="14320" y="17340"/>
                </a:lnTo>
                <a:lnTo>
                  <a:pt x="14600" y="17410"/>
                </a:lnTo>
                <a:lnTo>
                  <a:pt x="14740" y="17400"/>
                </a:lnTo>
                <a:lnTo>
                  <a:pt x="14870" y="17350"/>
                </a:lnTo>
                <a:lnTo>
                  <a:pt x="15030" y="17210"/>
                </a:lnTo>
                <a:lnTo>
                  <a:pt x="15300" y="16840"/>
                </a:lnTo>
                <a:lnTo>
                  <a:pt x="15480" y="16540"/>
                </a:lnTo>
                <a:lnTo>
                  <a:pt x="15570" y="16450"/>
                </a:lnTo>
                <a:lnTo>
                  <a:pt x="15850" y="16280"/>
                </a:lnTo>
                <a:lnTo>
                  <a:pt x="15980" y="16230"/>
                </a:lnTo>
                <a:lnTo>
                  <a:pt x="16080" y="16210"/>
                </a:lnTo>
                <a:lnTo>
                  <a:pt x="16180" y="16230"/>
                </a:lnTo>
                <a:lnTo>
                  <a:pt x="16250" y="16280"/>
                </a:lnTo>
                <a:lnTo>
                  <a:pt x="16300" y="16330"/>
                </a:lnTo>
                <a:lnTo>
                  <a:pt x="16330" y="16400"/>
                </a:lnTo>
                <a:lnTo>
                  <a:pt x="16520" y="17140"/>
                </a:lnTo>
                <a:lnTo>
                  <a:pt x="16580" y="17180"/>
                </a:lnTo>
                <a:lnTo>
                  <a:pt x="16630" y="17180"/>
                </a:lnTo>
                <a:lnTo>
                  <a:pt x="16700" y="17150"/>
                </a:lnTo>
                <a:lnTo>
                  <a:pt x="16750" y="17140"/>
                </a:lnTo>
                <a:lnTo>
                  <a:pt x="16820" y="17150"/>
                </a:lnTo>
                <a:lnTo>
                  <a:pt x="16900" y="17240"/>
                </a:lnTo>
                <a:lnTo>
                  <a:pt x="16960" y="17360"/>
                </a:lnTo>
                <a:lnTo>
                  <a:pt x="17060" y="17650"/>
                </a:lnTo>
                <a:lnTo>
                  <a:pt x="17120" y="17770"/>
                </a:lnTo>
                <a:lnTo>
                  <a:pt x="17170" y="17810"/>
                </a:lnTo>
                <a:lnTo>
                  <a:pt x="17240" y="17800"/>
                </a:lnTo>
                <a:lnTo>
                  <a:pt x="17370" y="17700"/>
                </a:lnTo>
                <a:lnTo>
                  <a:pt x="17410" y="17680"/>
                </a:lnTo>
                <a:lnTo>
                  <a:pt x="18440" y="17930"/>
                </a:lnTo>
                <a:lnTo>
                  <a:pt x="18750" y="18010"/>
                </a:lnTo>
                <a:lnTo>
                  <a:pt x="18890" y="17950"/>
                </a:lnTo>
                <a:lnTo>
                  <a:pt x="19020" y="17840"/>
                </a:lnTo>
                <a:lnTo>
                  <a:pt x="19140" y="17700"/>
                </a:lnTo>
                <a:lnTo>
                  <a:pt x="19280" y="17590"/>
                </a:lnTo>
                <a:lnTo>
                  <a:pt x="19390" y="17550"/>
                </a:lnTo>
                <a:lnTo>
                  <a:pt x="19480" y="17540"/>
                </a:lnTo>
                <a:lnTo>
                  <a:pt x="19620" y="17570"/>
                </a:lnTo>
                <a:lnTo>
                  <a:pt x="19650" y="17580"/>
                </a:lnTo>
                <a:lnTo>
                  <a:pt x="19670" y="17600"/>
                </a:lnTo>
                <a:lnTo>
                  <a:pt x="19680" y="17610"/>
                </a:lnTo>
                <a:lnTo>
                  <a:pt x="19720" y="17640"/>
                </a:lnTo>
                <a:lnTo>
                  <a:pt x="19950" y="17760"/>
                </a:lnTo>
                <a:lnTo>
                  <a:pt x="20000" y="17820"/>
                </a:lnTo>
                <a:lnTo>
                  <a:pt x="20020" y="17850"/>
                </a:lnTo>
                <a:lnTo>
                  <a:pt x="20030" y="17870"/>
                </a:lnTo>
                <a:lnTo>
                  <a:pt x="20040" y="17900"/>
                </a:lnTo>
                <a:lnTo>
                  <a:pt x="20040" y="17920"/>
                </a:lnTo>
                <a:lnTo>
                  <a:pt x="20060" y="18030"/>
                </a:lnTo>
                <a:lnTo>
                  <a:pt x="20080" y="18140"/>
                </a:lnTo>
                <a:lnTo>
                  <a:pt x="20090" y="18190"/>
                </a:lnTo>
                <a:lnTo>
                  <a:pt x="20100" y="18210"/>
                </a:lnTo>
                <a:lnTo>
                  <a:pt x="20120" y="18240"/>
                </a:lnTo>
                <a:lnTo>
                  <a:pt x="20130" y="18260"/>
                </a:lnTo>
                <a:lnTo>
                  <a:pt x="20200" y="18310"/>
                </a:lnTo>
                <a:lnTo>
                  <a:pt x="20380" y="18510"/>
                </a:lnTo>
                <a:lnTo>
                  <a:pt x="20440" y="18560"/>
                </a:lnTo>
                <a:lnTo>
                  <a:pt x="20700" y="18700"/>
                </a:lnTo>
                <a:lnTo>
                  <a:pt x="20790" y="18770"/>
                </a:lnTo>
                <a:lnTo>
                  <a:pt x="20820" y="18800"/>
                </a:lnTo>
                <a:lnTo>
                  <a:pt x="20830" y="18820"/>
                </a:lnTo>
                <a:lnTo>
                  <a:pt x="20830" y="18850"/>
                </a:lnTo>
                <a:lnTo>
                  <a:pt x="20830" y="18870"/>
                </a:lnTo>
                <a:lnTo>
                  <a:pt x="20820" y="18880"/>
                </a:lnTo>
                <a:lnTo>
                  <a:pt x="20810" y="18890"/>
                </a:lnTo>
                <a:lnTo>
                  <a:pt x="20810" y="18910"/>
                </a:lnTo>
                <a:lnTo>
                  <a:pt x="20790" y="18950"/>
                </a:lnTo>
                <a:lnTo>
                  <a:pt x="20790" y="18980"/>
                </a:lnTo>
                <a:lnTo>
                  <a:pt x="20790" y="19020"/>
                </a:lnTo>
                <a:lnTo>
                  <a:pt x="20790" y="19100"/>
                </a:lnTo>
                <a:lnTo>
                  <a:pt x="20780" y="19140"/>
                </a:lnTo>
                <a:lnTo>
                  <a:pt x="20770" y="19170"/>
                </a:lnTo>
                <a:lnTo>
                  <a:pt x="20730" y="19260"/>
                </a:lnTo>
                <a:lnTo>
                  <a:pt x="20640" y="19390"/>
                </a:lnTo>
                <a:lnTo>
                  <a:pt x="20300" y="19750"/>
                </a:lnTo>
                <a:lnTo>
                  <a:pt x="20150" y="19880"/>
                </a:lnTo>
                <a:lnTo>
                  <a:pt x="19950" y="20010"/>
                </a:lnTo>
                <a:lnTo>
                  <a:pt x="20070" y="20400"/>
                </a:lnTo>
                <a:lnTo>
                  <a:pt x="20130" y="20560"/>
                </a:lnTo>
                <a:lnTo>
                  <a:pt x="20160" y="20710"/>
                </a:lnTo>
                <a:lnTo>
                  <a:pt x="20170" y="20830"/>
                </a:lnTo>
                <a:lnTo>
                  <a:pt x="20170" y="20940"/>
                </a:lnTo>
                <a:lnTo>
                  <a:pt x="20200" y="21020"/>
                </a:lnTo>
                <a:lnTo>
                  <a:pt x="20540" y="21490"/>
                </a:lnTo>
                <a:lnTo>
                  <a:pt x="20790" y="21940"/>
                </a:lnTo>
                <a:lnTo>
                  <a:pt x="20800" y="22160"/>
                </a:lnTo>
                <a:lnTo>
                  <a:pt x="20810" y="22230"/>
                </a:lnTo>
                <a:lnTo>
                  <a:pt x="20820" y="22310"/>
                </a:lnTo>
                <a:lnTo>
                  <a:pt x="20940" y="22470"/>
                </a:lnTo>
                <a:lnTo>
                  <a:pt x="21150" y="22670"/>
                </a:lnTo>
                <a:lnTo>
                  <a:pt x="21740" y="23210"/>
                </a:lnTo>
                <a:lnTo>
                  <a:pt x="22140" y="23470"/>
                </a:lnTo>
                <a:lnTo>
                  <a:pt x="22330" y="23560"/>
                </a:lnTo>
                <a:lnTo>
                  <a:pt x="22370" y="23630"/>
                </a:lnTo>
                <a:lnTo>
                  <a:pt x="22390" y="23710"/>
                </a:lnTo>
                <a:lnTo>
                  <a:pt x="22380" y="23820"/>
                </a:lnTo>
                <a:lnTo>
                  <a:pt x="22380" y="23940"/>
                </a:lnTo>
                <a:lnTo>
                  <a:pt x="22420" y="24090"/>
                </a:lnTo>
                <a:lnTo>
                  <a:pt x="22470" y="24250"/>
                </a:lnTo>
                <a:lnTo>
                  <a:pt x="22630" y="24540"/>
                </a:lnTo>
                <a:lnTo>
                  <a:pt x="22890" y="24920"/>
                </a:lnTo>
                <a:lnTo>
                  <a:pt x="22990" y="25130"/>
                </a:lnTo>
                <a:lnTo>
                  <a:pt x="22980" y="25280"/>
                </a:lnTo>
                <a:lnTo>
                  <a:pt x="22960" y="25360"/>
                </a:lnTo>
                <a:lnTo>
                  <a:pt x="22880" y="25470"/>
                </a:lnTo>
                <a:lnTo>
                  <a:pt x="22760" y="25560"/>
                </a:lnTo>
                <a:lnTo>
                  <a:pt x="22190" y="25820"/>
                </a:lnTo>
                <a:lnTo>
                  <a:pt x="21930" y="25980"/>
                </a:lnTo>
                <a:lnTo>
                  <a:pt x="21620" y="26280"/>
                </a:lnTo>
                <a:lnTo>
                  <a:pt x="21470" y="26330"/>
                </a:lnTo>
                <a:lnTo>
                  <a:pt x="21380" y="26350"/>
                </a:lnTo>
                <a:lnTo>
                  <a:pt x="21090" y="26320"/>
                </a:lnTo>
                <a:lnTo>
                  <a:pt x="21020" y="26300"/>
                </a:lnTo>
                <a:lnTo>
                  <a:pt x="20960" y="26300"/>
                </a:lnTo>
                <a:lnTo>
                  <a:pt x="20920" y="26340"/>
                </a:lnTo>
                <a:lnTo>
                  <a:pt x="20930" y="26420"/>
                </a:lnTo>
                <a:lnTo>
                  <a:pt x="20960" y="26500"/>
                </a:lnTo>
                <a:lnTo>
                  <a:pt x="21140" y="26850"/>
                </a:lnTo>
                <a:lnTo>
                  <a:pt x="21180" y="26980"/>
                </a:lnTo>
                <a:lnTo>
                  <a:pt x="21200" y="27120"/>
                </a:lnTo>
                <a:lnTo>
                  <a:pt x="21190" y="27250"/>
                </a:lnTo>
                <a:lnTo>
                  <a:pt x="21150" y="27360"/>
                </a:lnTo>
                <a:lnTo>
                  <a:pt x="20820" y="27940"/>
                </a:lnTo>
                <a:lnTo>
                  <a:pt x="20550" y="28630"/>
                </a:lnTo>
                <a:lnTo>
                  <a:pt x="20540" y="28700"/>
                </a:lnTo>
                <a:lnTo>
                  <a:pt x="20570" y="28910"/>
                </a:lnTo>
                <a:lnTo>
                  <a:pt x="20570" y="28980"/>
                </a:lnTo>
                <a:lnTo>
                  <a:pt x="20530" y="29050"/>
                </a:lnTo>
                <a:lnTo>
                  <a:pt x="20460" y="29100"/>
                </a:lnTo>
                <a:lnTo>
                  <a:pt x="20420" y="29150"/>
                </a:lnTo>
                <a:lnTo>
                  <a:pt x="20320" y="29380"/>
                </a:lnTo>
                <a:lnTo>
                  <a:pt x="20260" y="29460"/>
                </a:lnTo>
                <a:lnTo>
                  <a:pt x="20190" y="29520"/>
                </a:lnTo>
                <a:lnTo>
                  <a:pt x="19870" y="29720"/>
                </a:lnTo>
                <a:lnTo>
                  <a:pt x="19800" y="29790"/>
                </a:lnTo>
                <a:lnTo>
                  <a:pt x="19740" y="29880"/>
                </a:lnTo>
                <a:lnTo>
                  <a:pt x="19720" y="30020"/>
                </a:lnTo>
                <a:lnTo>
                  <a:pt x="19790" y="30910"/>
                </a:lnTo>
                <a:lnTo>
                  <a:pt x="19780" y="31390"/>
                </a:lnTo>
                <a:lnTo>
                  <a:pt x="19630" y="32670"/>
                </a:lnTo>
                <a:lnTo>
                  <a:pt x="19630" y="32690"/>
                </a:lnTo>
                <a:lnTo>
                  <a:pt x="19560" y="32690"/>
                </a:lnTo>
                <a:lnTo>
                  <a:pt x="19500" y="32680"/>
                </a:lnTo>
                <a:lnTo>
                  <a:pt x="19450" y="32670"/>
                </a:lnTo>
                <a:lnTo>
                  <a:pt x="19390" y="32670"/>
                </a:lnTo>
                <a:lnTo>
                  <a:pt x="19360" y="32680"/>
                </a:lnTo>
                <a:lnTo>
                  <a:pt x="19220" y="32630"/>
                </a:lnTo>
                <a:lnTo>
                  <a:pt x="19140" y="32630"/>
                </a:lnTo>
                <a:lnTo>
                  <a:pt x="19020" y="32560"/>
                </a:lnTo>
                <a:lnTo>
                  <a:pt x="18980" y="32550"/>
                </a:lnTo>
                <a:lnTo>
                  <a:pt x="18890" y="32570"/>
                </a:lnTo>
                <a:lnTo>
                  <a:pt x="18840" y="32570"/>
                </a:lnTo>
                <a:lnTo>
                  <a:pt x="18710" y="32550"/>
                </a:lnTo>
                <a:lnTo>
                  <a:pt x="18390" y="32640"/>
                </a:lnTo>
                <a:lnTo>
                  <a:pt x="18200" y="32650"/>
                </a:lnTo>
                <a:lnTo>
                  <a:pt x="17930" y="32720"/>
                </a:lnTo>
                <a:lnTo>
                  <a:pt x="17880" y="32710"/>
                </a:lnTo>
                <a:lnTo>
                  <a:pt x="17750" y="32660"/>
                </a:lnTo>
                <a:lnTo>
                  <a:pt x="17700" y="32650"/>
                </a:lnTo>
                <a:lnTo>
                  <a:pt x="17570" y="32680"/>
                </a:lnTo>
                <a:lnTo>
                  <a:pt x="17490" y="32650"/>
                </a:lnTo>
                <a:lnTo>
                  <a:pt x="17470" y="32660"/>
                </a:lnTo>
                <a:lnTo>
                  <a:pt x="17390" y="32630"/>
                </a:lnTo>
                <a:lnTo>
                  <a:pt x="17340" y="32630"/>
                </a:lnTo>
                <a:lnTo>
                  <a:pt x="17200" y="32670"/>
                </a:lnTo>
                <a:lnTo>
                  <a:pt x="17170" y="32660"/>
                </a:lnTo>
                <a:lnTo>
                  <a:pt x="17130" y="32620"/>
                </a:lnTo>
                <a:lnTo>
                  <a:pt x="17000" y="32480"/>
                </a:lnTo>
                <a:lnTo>
                  <a:pt x="16860" y="32460"/>
                </a:lnTo>
                <a:lnTo>
                  <a:pt x="16800" y="32430"/>
                </a:lnTo>
                <a:lnTo>
                  <a:pt x="16710" y="32410"/>
                </a:lnTo>
                <a:lnTo>
                  <a:pt x="16610" y="32400"/>
                </a:lnTo>
                <a:lnTo>
                  <a:pt x="16510" y="32410"/>
                </a:lnTo>
                <a:lnTo>
                  <a:pt x="16360" y="32440"/>
                </a:lnTo>
                <a:lnTo>
                  <a:pt x="15870" y="32420"/>
                </a:lnTo>
                <a:lnTo>
                  <a:pt x="15810" y="32420"/>
                </a:lnTo>
                <a:lnTo>
                  <a:pt x="15690" y="32460"/>
                </a:lnTo>
                <a:lnTo>
                  <a:pt x="15630" y="32470"/>
                </a:lnTo>
                <a:lnTo>
                  <a:pt x="15350" y="32400"/>
                </a:lnTo>
                <a:lnTo>
                  <a:pt x="15320" y="32410"/>
                </a:lnTo>
                <a:lnTo>
                  <a:pt x="15290" y="32420"/>
                </a:lnTo>
                <a:lnTo>
                  <a:pt x="15280" y="32420"/>
                </a:lnTo>
                <a:lnTo>
                  <a:pt x="15220" y="32360"/>
                </a:lnTo>
                <a:lnTo>
                  <a:pt x="15150" y="32260"/>
                </a:lnTo>
                <a:lnTo>
                  <a:pt x="15060" y="32170"/>
                </a:lnTo>
                <a:lnTo>
                  <a:pt x="15050" y="32160"/>
                </a:lnTo>
                <a:lnTo>
                  <a:pt x="15000" y="32120"/>
                </a:lnTo>
                <a:lnTo>
                  <a:pt x="14940" y="32120"/>
                </a:lnTo>
                <a:lnTo>
                  <a:pt x="14890" y="32160"/>
                </a:lnTo>
                <a:lnTo>
                  <a:pt x="14840" y="32210"/>
                </a:lnTo>
                <a:lnTo>
                  <a:pt x="14800" y="32250"/>
                </a:lnTo>
                <a:lnTo>
                  <a:pt x="14710" y="32200"/>
                </a:lnTo>
                <a:lnTo>
                  <a:pt x="14610" y="32200"/>
                </a:lnTo>
                <a:lnTo>
                  <a:pt x="14490" y="32180"/>
                </a:lnTo>
                <a:lnTo>
                  <a:pt x="14440" y="32180"/>
                </a:lnTo>
                <a:lnTo>
                  <a:pt x="14280" y="32090"/>
                </a:lnTo>
                <a:lnTo>
                  <a:pt x="14240" y="32060"/>
                </a:lnTo>
                <a:lnTo>
                  <a:pt x="14240" y="31980"/>
                </a:lnTo>
                <a:lnTo>
                  <a:pt x="14160" y="31930"/>
                </a:lnTo>
                <a:lnTo>
                  <a:pt x="14140" y="31910"/>
                </a:lnTo>
                <a:lnTo>
                  <a:pt x="14040" y="31860"/>
                </a:lnTo>
                <a:lnTo>
                  <a:pt x="13920" y="31840"/>
                </a:lnTo>
                <a:lnTo>
                  <a:pt x="13790" y="31830"/>
                </a:lnTo>
                <a:lnTo>
                  <a:pt x="13690" y="31850"/>
                </a:lnTo>
                <a:lnTo>
                  <a:pt x="13490" y="31960"/>
                </a:lnTo>
                <a:lnTo>
                  <a:pt x="13400" y="31960"/>
                </a:lnTo>
                <a:lnTo>
                  <a:pt x="13390" y="31930"/>
                </a:lnTo>
                <a:lnTo>
                  <a:pt x="13470" y="31820"/>
                </a:lnTo>
                <a:lnTo>
                  <a:pt x="13420" y="31630"/>
                </a:lnTo>
                <a:lnTo>
                  <a:pt x="13260" y="31540"/>
                </a:lnTo>
                <a:lnTo>
                  <a:pt x="13230" y="31440"/>
                </a:lnTo>
                <a:lnTo>
                  <a:pt x="13200" y="31260"/>
                </a:lnTo>
                <a:lnTo>
                  <a:pt x="13110" y="31080"/>
                </a:lnTo>
                <a:lnTo>
                  <a:pt x="13120" y="31060"/>
                </a:lnTo>
                <a:lnTo>
                  <a:pt x="13040" y="30970"/>
                </a:lnTo>
                <a:lnTo>
                  <a:pt x="13020" y="30950"/>
                </a:lnTo>
                <a:lnTo>
                  <a:pt x="12980" y="30910"/>
                </a:lnTo>
                <a:lnTo>
                  <a:pt x="12920" y="30830"/>
                </a:lnTo>
                <a:lnTo>
                  <a:pt x="12900" y="30820"/>
                </a:lnTo>
                <a:lnTo>
                  <a:pt x="12830" y="30680"/>
                </a:lnTo>
                <a:lnTo>
                  <a:pt x="12870" y="30230"/>
                </a:lnTo>
                <a:lnTo>
                  <a:pt x="13000" y="29760"/>
                </a:lnTo>
                <a:lnTo>
                  <a:pt x="13410" y="29040"/>
                </a:lnTo>
                <a:lnTo>
                  <a:pt x="13730" y="28740"/>
                </a:lnTo>
                <a:lnTo>
                  <a:pt x="13740" y="28700"/>
                </a:lnTo>
                <a:lnTo>
                  <a:pt x="13830" y="28510"/>
                </a:lnTo>
                <a:lnTo>
                  <a:pt x="13840" y="28330"/>
                </a:lnTo>
                <a:lnTo>
                  <a:pt x="13840" y="28320"/>
                </a:lnTo>
                <a:lnTo>
                  <a:pt x="13840" y="28310"/>
                </a:lnTo>
                <a:lnTo>
                  <a:pt x="13760" y="28100"/>
                </a:lnTo>
                <a:lnTo>
                  <a:pt x="13680" y="28000"/>
                </a:lnTo>
                <a:lnTo>
                  <a:pt x="13670" y="27910"/>
                </a:lnTo>
                <a:lnTo>
                  <a:pt x="13660" y="27880"/>
                </a:lnTo>
                <a:lnTo>
                  <a:pt x="13610" y="27780"/>
                </a:lnTo>
                <a:lnTo>
                  <a:pt x="13560" y="27660"/>
                </a:lnTo>
                <a:lnTo>
                  <a:pt x="13550" y="27630"/>
                </a:lnTo>
                <a:lnTo>
                  <a:pt x="13470" y="27490"/>
                </a:lnTo>
                <a:lnTo>
                  <a:pt x="13540" y="27350"/>
                </a:lnTo>
                <a:lnTo>
                  <a:pt x="13650" y="27280"/>
                </a:lnTo>
                <a:lnTo>
                  <a:pt x="13720" y="27020"/>
                </a:lnTo>
                <a:lnTo>
                  <a:pt x="13790" y="26930"/>
                </a:lnTo>
                <a:lnTo>
                  <a:pt x="13800" y="26780"/>
                </a:lnTo>
                <a:lnTo>
                  <a:pt x="13860" y="26730"/>
                </a:lnTo>
                <a:lnTo>
                  <a:pt x="13920" y="26490"/>
                </a:lnTo>
                <a:lnTo>
                  <a:pt x="13930" y="26480"/>
                </a:lnTo>
                <a:lnTo>
                  <a:pt x="13930" y="26440"/>
                </a:lnTo>
                <a:lnTo>
                  <a:pt x="13910" y="26380"/>
                </a:lnTo>
                <a:lnTo>
                  <a:pt x="13890" y="26370"/>
                </a:lnTo>
                <a:lnTo>
                  <a:pt x="13890" y="26360"/>
                </a:lnTo>
                <a:lnTo>
                  <a:pt x="13850" y="26300"/>
                </a:lnTo>
                <a:lnTo>
                  <a:pt x="13790" y="26280"/>
                </a:lnTo>
                <a:lnTo>
                  <a:pt x="13880" y="25860"/>
                </a:lnTo>
                <a:lnTo>
                  <a:pt x="13880" y="25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