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Hentiy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Hentiy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73470" y="14220"/>
                </a:moveTo>
                <a:lnTo>
                  <a:pt x="73470" y="14230"/>
                </a:lnTo>
                <a:lnTo>
                  <a:pt x="73680" y="14530"/>
                </a:lnTo>
                <a:lnTo>
                  <a:pt x="73690" y="14560"/>
                </a:lnTo>
                <a:lnTo>
                  <a:pt x="73690" y="14580"/>
                </a:lnTo>
                <a:lnTo>
                  <a:pt x="73680" y="14610"/>
                </a:lnTo>
                <a:lnTo>
                  <a:pt x="73660" y="14650"/>
                </a:lnTo>
                <a:lnTo>
                  <a:pt x="73610" y="14690"/>
                </a:lnTo>
                <a:lnTo>
                  <a:pt x="73600" y="14710"/>
                </a:lnTo>
                <a:lnTo>
                  <a:pt x="73590" y="14730"/>
                </a:lnTo>
                <a:lnTo>
                  <a:pt x="73600" y="14930"/>
                </a:lnTo>
                <a:lnTo>
                  <a:pt x="73690" y="15510"/>
                </a:lnTo>
                <a:lnTo>
                  <a:pt x="73800" y="15830"/>
                </a:lnTo>
                <a:lnTo>
                  <a:pt x="73810" y="15950"/>
                </a:lnTo>
                <a:lnTo>
                  <a:pt x="73810" y="16030"/>
                </a:lnTo>
                <a:lnTo>
                  <a:pt x="73740" y="16240"/>
                </a:lnTo>
                <a:lnTo>
                  <a:pt x="73710" y="16340"/>
                </a:lnTo>
                <a:lnTo>
                  <a:pt x="73760" y="16490"/>
                </a:lnTo>
                <a:lnTo>
                  <a:pt x="73870" y="16750"/>
                </a:lnTo>
                <a:lnTo>
                  <a:pt x="74420" y="17780"/>
                </a:lnTo>
                <a:lnTo>
                  <a:pt x="74590" y="18210"/>
                </a:lnTo>
                <a:lnTo>
                  <a:pt x="74640" y="18380"/>
                </a:lnTo>
                <a:lnTo>
                  <a:pt x="74670" y="18620"/>
                </a:lnTo>
                <a:lnTo>
                  <a:pt x="74670" y="18870"/>
                </a:lnTo>
                <a:lnTo>
                  <a:pt x="74600" y="19050"/>
                </a:lnTo>
                <a:lnTo>
                  <a:pt x="74560" y="19340"/>
                </a:lnTo>
                <a:lnTo>
                  <a:pt x="74630" y="20060"/>
                </a:lnTo>
                <a:lnTo>
                  <a:pt x="74780" y="20350"/>
                </a:lnTo>
                <a:lnTo>
                  <a:pt x="74810" y="20410"/>
                </a:lnTo>
                <a:lnTo>
                  <a:pt x="74930" y="20660"/>
                </a:lnTo>
                <a:lnTo>
                  <a:pt x="75050" y="21190"/>
                </a:lnTo>
                <a:lnTo>
                  <a:pt x="74850" y="21220"/>
                </a:lnTo>
                <a:lnTo>
                  <a:pt x="74830" y="21230"/>
                </a:lnTo>
                <a:lnTo>
                  <a:pt x="74760" y="21280"/>
                </a:lnTo>
                <a:lnTo>
                  <a:pt x="74720" y="21290"/>
                </a:lnTo>
                <a:lnTo>
                  <a:pt x="74570" y="21310"/>
                </a:lnTo>
                <a:lnTo>
                  <a:pt x="73700" y="21640"/>
                </a:lnTo>
                <a:lnTo>
                  <a:pt x="73540" y="21750"/>
                </a:lnTo>
                <a:lnTo>
                  <a:pt x="73480" y="21810"/>
                </a:lnTo>
                <a:lnTo>
                  <a:pt x="73430" y="21870"/>
                </a:lnTo>
                <a:lnTo>
                  <a:pt x="73390" y="21930"/>
                </a:lnTo>
                <a:lnTo>
                  <a:pt x="73360" y="21990"/>
                </a:lnTo>
                <a:lnTo>
                  <a:pt x="73340" y="22050"/>
                </a:lnTo>
                <a:lnTo>
                  <a:pt x="73320" y="22120"/>
                </a:lnTo>
                <a:lnTo>
                  <a:pt x="73310" y="22200"/>
                </a:lnTo>
                <a:lnTo>
                  <a:pt x="73290" y="22410"/>
                </a:lnTo>
                <a:lnTo>
                  <a:pt x="73290" y="22540"/>
                </a:lnTo>
                <a:lnTo>
                  <a:pt x="73310" y="22730"/>
                </a:lnTo>
                <a:lnTo>
                  <a:pt x="73360" y="22980"/>
                </a:lnTo>
                <a:lnTo>
                  <a:pt x="73030" y="22960"/>
                </a:lnTo>
                <a:lnTo>
                  <a:pt x="72670" y="22890"/>
                </a:lnTo>
                <a:lnTo>
                  <a:pt x="72610" y="22890"/>
                </a:lnTo>
                <a:lnTo>
                  <a:pt x="72570" y="22900"/>
                </a:lnTo>
                <a:lnTo>
                  <a:pt x="72450" y="22950"/>
                </a:lnTo>
                <a:lnTo>
                  <a:pt x="72320" y="23030"/>
                </a:lnTo>
                <a:lnTo>
                  <a:pt x="72240" y="23110"/>
                </a:lnTo>
                <a:lnTo>
                  <a:pt x="71950" y="23440"/>
                </a:lnTo>
                <a:lnTo>
                  <a:pt x="71850" y="23610"/>
                </a:lnTo>
                <a:lnTo>
                  <a:pt x="71810" y="23720"/>
                </a:lnTo>
                <a:lnTo>
                  <a:pt x="71780" y="23840"/>
                </a:lnTo>
                <a:lnTo>
                  <a:pt x="71680" y="24610"/>
                </a:lnTo>
                <a:lnTo>
                  <a:pt x="71610" y="24900"/>
                </a:lnTo>
                <a:lnTo>
                  <a:pt x="71410" y="25290"/>
                </a:lnTo>
                <a:lnTo>
                  <a:pt x="71150" y="25750"/>
                </a:lnTo>
                <a:lnTo>
                  <a:pt x="71080" y="25900"/>
                </a:lnTo>
                <a:lnTo>
                  <a:pt x="71040" y="26060"/>
                </a:lnTo>
                <a:lnTo>
                  <a:pt x="71030" y="26380"/>
                </a:lnTo>
                <a:lnTo>
                  <a:pt x="71030" y="26470"/>
                </a:lnTo>
                <a:lnTo>
                  <a:pt x="71060" y="26600"/>
                </a:lnTo>
                <a:lnTo>
                  <a:pt x="71150" y="26910"/>
                </a:lnTo>
                <a:lnTo>
                  <a:pt x="71170" y="27000"/>
                </a:lnTo>
                <a:lnTo>
                  <a:pt x="71180" y="27080"/>
                </a:lnTo>
                <a:lnTo>
                  <a:pt x="71160" y="27160"/>
                </a:lnTo>
                <a:lnTo>
                  <a:pt x="71140" y="27230"/>
                </a:lnTo>
                <a:lnTo>
                  <a:pt x="70960" y="27490"/>
                </a:lnTo>
                <a:lnTo>
                  <a:pt x="70930" y="27560"/>
                </a:lnTo>
                <a:lnTo>
                  <a:pt x="70920" y="27610"/>
                </a:lnTo>
                <a:lnTo>
                  <a:pt x="70930" y="27740"/>
                </a:lnTo>
                <a:lnTo>
                  <a:pt x="70390" y="28240"/>
                </a:lnTo>
                <a:lnTo>
                  <a:pt x="70200" y="28370"/>
                </a:lnTo>
                <a:lnTo>
                  <a:pt x="70040" y="28370"/>
                </a:lnTo>
                <a:lnTo>
                  <a:pt x="69850" y="28300"/>
                </a:lnTo>
                <a:lnTo>
                  <a:pt x="69260" y="27930"/>
                </a:lnTo>
                <a:lnTo>
                  <a:pt x="69020" y="27690"/>
                </a:lnTo>
                <a:lnTo>
                  <a:pt x="68930" y="27540"/>
                </a:lnTo>
                <a:lnTo>
                  <a:pt x="68850" y="27290"/>
                </a:lnTo>
                <a:lnTo>
                  <a:pt x="68800" y="27170"/>
                </a:lnTo>
                <a:lnTo>
                  <a:pt x="68740" y="27090"/>
                </a:lnTo>
                <a:lnTo>
                  <a:pt x="68280" y="26610"/>
                </a:lnTo>
                <a:lnTo>
                  <a:pt x="68120" y="26360"/>
                </a:lnTo>
                <a:lnTo>
                  <a:pt x="68040" y="26200"/>
                </a:lnTo>
                <a:lnTo>
                  <a:pt x="67960" y="26120"/>
                </a:lnTo>
                <a:lnTo>
                  <a:pt x="67890" y="26080"/>
                </a:lnTo>
                <a:lnTo>
                  <a:pt x="67730" y="26070"/>
                </a:lnTo>
                <a:lnTo>
                  <a:pt x="67610" y="26090"/>
                </a:lnTo>
                <a:lnTo>
                  <a:pt x="67580" y="26140"/>
                </a:lnTo>
                <a:lnTo>
                  <a:pt x="67580" y="26260"/>
                </a:lnTo>
                <a:lnTo>
                  <a:pt x="67650" y="26640"/>
                </a:lnTo>
                <a:lnTo>
                  <a:pt x="67660" y="26720"/>
                </a:lnTo>
                <a:lnTo>
                  <a:pt x="67650" y="26790"/>
                </a:lnTo>
                <a:lnTo>
                  <a:pt x="67540" y="27170"/>
                </a:lnTo>
                <a:lnTo>
                  <a:pt x="67450" y="27370"/>
                </a:lnTo>
                <a:lnTo>
                  <a:pt x="67430" y="27410"/>
                </a:lnTo>
                <a:lnTo>
                  <a:pt x="66980" y="27780"/>
                </a:lnTo>
                <a:lnTo>
                  <a:pt x="66850" y="27860"/>
                </a:lnTo>
                <a:lnTo>
                  <a:pt x="66720" y="27910"/>
                </a:lnTo>
                <a:lnTo>
                  <a:pt x="66020" y="27980"/>
                </a:lnTo>
                <a:lnTo>
                  <a:pt x="65740" y="27950"/>
                </a:lnTo>
                <a:lnTo>
                  <a:pt x="65320" y="27650"/>
                </a:lnTo>
                <a:lnTo>
                  <a:pt x="65240" y="27580"/>
                </a:lnTo>
                <a:lnTo>
                  <a:pt x="65180" y="27490"/>
                </a:lnTo>
                <a:lnTo>
                  <a:pt x="65090" y="27250"/>
                </a:lnTo>
                <a:lnTo>
                  <a:pt x="65020" y="27120"/>
                </a:lnTo>
                <a:lnTo>
                  <a:pt x="64760" y="26860"/>
                </a:lnTo>
                <a:lnTo>
                  <a:pt x="64670" y="26670"/>
                </a:lnTo>
                <a:lnTo>
                  <a:pt x="64650" y="26640"/>
                </a:lnTo>
                <a:lnTo>
                  <a:pt x="64630" y="26570"/>
                </a:lnTo>
                <a:lnTo>
                  <a:pt x="64630" y="26530"/>
                </a:lnTo>
                <a:lnTo>
                  <a:pt x="64630" y="26450"/>
                </a:lnTo>
                <a:lnTo>
                  <a:pt x="64630" y="26400"/>
                </a:lnTo>
                <a:lnTo>
                  <a:pt x="64650" y="26310"/>
                </a:lnTo>
                <a:lnTo>
                  <a:pt x="64680" y="26230"/>
                </a:lnTo>
                <a:lnTo>
                  <a:pt x="64890" y="25830"/>
                </a:lnTo>
                <a:lnTo>
                  <a:pt x="64940" y="25700"/>
                </a:lnTo>
                <a:lnTo>
                  <a:pt x="64960" y="25590"/>
                </a:lnTo>
                <a:lnTo>
                  <a:pt x="64970" y="25510"/>
                </a:lnTo>
                <a:lnTo>
                  <a:pt x="64960" y="25400"/>
                </a:lnTo>
                <a:lnTo>
                  <a:pt x="64950" y="25280"/>
                </a:lnTo>
                <a:lnTo>
                  <a:pt x="64920" y="25170"/>
                </a:lnTo>
                <a:lnTo>
                  <a:pt x="64880" y="25110"/>
                </a:lnTo>
                <a:lnTo>
                  <a:pt x="64830" y="25090"/>
                </a:lnTo>
                <a:lnTo>
                  <a:pt x="64780" y="25120"/>
                </a:lnTo>
                <a:lnTo>
                  <a:pt x="64730" y="25170"/>
                </a:lnTo>
                <a:lnTo>
                  <a:pt x="64630" y="25320"/>
                </a:lnTo>
                <a:lnTo>
                  <a:pt x="64610" y="25330"/>
                </a:lnTo>
                <a:lnTo>
                  <a:pt x="64580" y="25340"/>
                </a:lnTo>
                <a:lnTo>
                  <a:pt x="64550" y="25310"/>
                </a:lnTo>
                <a:lnTo>
                  <a:pt x="64550" y="25280"/>
                </a:lnTo>
                <a:lnTo>
                  <a:pt x="64560" y="24990"/>
                </a:lnTo>
                <a:lnTo>
                  <a:pt x="64550" y="24900"/>
                </a:lnTo>
                <a:lnTo>
                  <a:pt x="64540" y="24840"/>
                </a:lnTo>
                <a:lnTo>
                  <a:pt x="64490" y="24680"/>
                </a:lnTo>
                <a:lnTo>
                  <a:pt x="64140" y="24520"/>
                </a:lnTo>
                <a:lnTo>
                  <a:pt x="63950" y="24370"/>
                </a:lnTo>
                <a:lnTo>
                  <a:pt x="63860" y="24280"/>
                </a:lnTo>
                <a:lnTo>
                  <a:pt x="63760" y="24160"/>
                </a:lnTo>
                <a:lnTo>
                  <a:pt x="63730" y="24080"/>
                </a:lnTo>
                <a:lnTo>
                  <a:pt x="63680" y="23920"/>
                </a:lnTo>
                <a:lnTo>
                  <a:pt x="63570" y="23590"/>
                </a:lnTo>
                <a:lnTo>
                  <a:pt x="63530" y="23540"/>
                </a:lnTo>
                <a:lnTo>
                  <a:pt x="63440" y="23440"/>
                </a:lnTo>
                <a:lnTo>
                  <a:pt x="63410" y="23390"/>
                </a:lnTo>
                <a:lnTo>
                  <a:pt x="63350" y="23150"/>
                </a:lnTo>
                <a:lnTo>
                  <a:pt x="63350" y="23110"/>
                </a:lnTo>
                <a:lnTo>
                  <a:pt x="63330" y="23080"/>
                </a:lnTo>
                <a:lnTo>
                  <a:pt x="63160" y="22890"/>
                </a:lnTo>
                <a:lnTo>
                  <a:pt x="63130" y="22860"/>
                </a:lnTo>
                <a:lnTo>
                  <a:pt x="63100" y="22780"/>
                </a:lnTo>
                <a:lnTo>
                  <a:pt x="63050" y="22590"/>
                </a:lnTo>
                <a:lnTo>
                  <a:pt x="63030" y="22560"/>
                </a:lnTo>
                <a:lnTo>
                  <a:pt x="63000" y="22540"/>
                </a:lnTo>
                <a:lnTo>
                  <a:pt x="62970" y="22520"/>
                </a:lnTo>
                <a:lnTo>
                  <a:pt x="62940" y="22500"/>
                </a:lnTo>
                <a:lnTo>
                  <a:pt x="62920" y="22450"/>
                </a:lnTo>
                <a:lnTo>
                  <a:pt x="62940" y="22380"/>
                </a:lnTo>
                <a:lnTo>
                  <a:pt x="62980" y="22320"/>
                </a:lnTo>
                <a:lnTo>
                  <a:pt x="63010" y="22250"/>
                </a:lnTo>
                <a:lnTo>
                  <a:pt x="63020" y="22150"/>
                </a:lnTo>
                <a:lnTo>
                  <a:pt x="63000" y="22100"/>
                </a:lnTo>
                <a:lnTo>
                  <a:pt x="62970" y="22040"/>
                </a:lnTo>
                <a:lnTo>
                  <a:pt x="62960" y="21990"/>
                </a:lnTo>
                <a:lnTo>
                  <a:pt x="62970" y="21950"/>
                </a:lnTo>
                <a:lnTo>
                  <a:pt x="63000" y="21920"/>
                </a:lnTo>
                <a:lnTo>
                  <a:pt x="63020" y="21900"/>
                </a:lnTo>
                <a:lnTo>
                  <a:pt x="63050" y="21870"/>
                </a:lnTo>
                <a:lnTo>
                  <a:pt x="63150" y="21670"/>
                </a:lnTo>
                <a:lnTo>
                  <a:pt x="63170" y="21600"/>
                </a:lnTo>
                <a:lnTo>
                  <a:pt x="63180" y="21560"/>
                </a:lnTo>
                <a:lnTo>
                  <a:pt x="63180" y="21460"/>
                </a:lnTo>
                <a:lnTo>
                  <a:pt x="63180" y="21440"/>
                </a:lnTo>
                <a:lnTo>
                  <a:pt x="63200" y="21400"/>
                </a:lnTo>
                <a:lnTo>
                  <a:pt x="63180" y="21370"/>
                </a:lnTo>
                <a:lnTo>
                  <a:pt x="63150" y="21340"/>
                </a:lnTo>
                <a:lnTo>
                  <a:pt x="63130" y="21300"/>
                </a:lnTo>
                <a:lnTo>
                  <a:pt x="63140" y="21160"/>
                </a:lnTo>
                <a:lnTo>
                  <a:pt x="63130" y="21110"/>
                </a:lnTo>
                <a:lnTo>
                  <a:pt x="63100" y="20940"/>
                </a:lnTo>
                <a:lnTo>
                  <a:pt x="63110" y="20890"/>
                </a:lnTo>
                <a:lnTo>
                  <a:pt x="63160" y="20810"/>
                </a:lnTo>
                <a:lnTo>
                  <a:pt x="63170" y="20750"/>
                </a:lnTo>
                <a:lnTo>
                  <a:pt x="63360" y="20710"/>
                </a:lnTo>
                <a:lnTo>
                  <a:pt x="63500" y="20670"/>
                </a:lnTo>
                <a:lnTo>
                  <a:pt x="63570" y="20640"/>
                </a:lnTo>
                <a:lnTo>
                  <a:pt x="63690" y="20570"/>
                </a:lnTo>
                <a:lnTo>
                  <a:pt x="63740" y="20530"/>
                </a:lnTo>
                <a:lnTo>
                  <a:pt x="63860" y="20420"/>
                </a:lnTo>
                <a:lnTo>
                  <a:pt x="64030" y="20250"/>
                </a:lnTo>
                <a:lnTo>
                  <a:pt x="64130" y="20160"/>
                </a:lnTo>
                <a:lnTo>
                  <a:pt x="64170" y="20130"/>
                </a:lnTo>
                <a:lnTo>
                  <a:pt x="64270" y="20080"/>
                </a:lnTo>
                <a:lnTo>
                  <a:pt x="64300" y="20060"/>
                </a:lnTo>
                <a:lnTo>
                  <a:pt x="64340" y="20020"/>
                </a:lnTo>
                <a:lnTo>
                  <a:pt x="64380" y="19920"/>
                </a:lnTo>
                <a:lnTo>
                  <a:pt x="64420" y="19720"/>
                </a:lnTo>
                <a:lnTo>
                  <a:pt x="64480" y="19550"/>
                </a:lnTo>
                <a:lnTo>
                  <a:pt x="64540" y="19450"/>
                </a:lnTo>
                <a:lnTo>
                  <a:pt x="64590" y="19400"/>
                </a:lnTo>
                <a:lnTo>
                  <a:pt x="64630" y="19370"/>
                </a:lnTo>
                <a:lnTo>
                  <a:pt x="64680" y="19270"/>
                </a:lnTo>
                <a:lnTo>
                  <a:pt x="64730" y="19130"/>
                </a:lnTo>
                <a:lnTo>
                  <a:pt x="64740" y="19020"/>
                </a:lnTo>
                <a:lnTo>
                  <a:pt x="64730" y="18920"/>
                </a:lnTo>
                <a:lnTo>
                  <a:pt x="64680" y="18670"/>
                </a:lnTo>
                <a:lnTo>
                  <a:pt x="64600" y="18460"/>
                </a:lnTo>
                <a:lnTo>
                  <a:pt x="64560" y="18290"/>
                </a:lnTo>
                <a:lnTo>
                  <a:pt x="64490" y="18040"/>
                </a:lnTo>
                <a:lnTo>
                  <a:pt x="64400" y="17540"/>
                </a:lnTo>
                <a:lnTo>
                  <a:pt x="64350" y="17400"/>
                </a:lnTo>
                <a:lnTo>
                  <a:pt x="64290" y="17260"/>
                </a:lnTo>
                <a:lnTo>
                  <a:pt x="64270" y="17190"/>
                </a:lnTo>
                <a:lnTo>
                  <a:pt x="64240" y="16980"/>
                </a:lnTo>
                <a:lnTo>
                  <a:pt x="64220" y="16910"/>
                </a:lnTo>
                <a:lnTo>
                  <a:pt x="64110" y="16710"/>
                </a:lnTo>
                <a:lnTo>
                  <a:pt x="63990" y="16410"/>
                </a:lnTo>
                <a:lnTo>
                  <a:pt x="63890" y="16230"/>
                </a:lnTo>
                <a:lnTo>
                  <a:pt x="63780" y="16110"/>
                </a:lnTo>
                <a:lnTo>
                  <a:pt x="63610" y="15940"/>
                </a:lnTo>
                <a:lnTo>
                  <a:pt x="63550" y="15880"/>
                </a:lnTo>
                <a:lnTo>
                  <a:pt x="63490" y="15830"/>
                </a:lnTo>
                <a:lnTo>
                  <a:pt x="63440" y="15760"/>
                </a:lnTo>
                <a:lnTo>
                  <a:pt x="63360" y="15700"/>
                </a:lnTo>
                <a:lnTo>
                  <a:pt x="63280" y="15590"/>
                </a:lnTo>
                <a:lnTo>
                  <a:pt x="63320" y="15140"/>
                </a:lnTo>
                <a:lnTo>
                  <a:pt x="63410" y="14710"/>
                </a:lnTo>
                <a:lnTo>
                  <a:pt x="63520" y="14720"/>
                </a:lnTo>
                <a:lnTo>
                  <a:pt x="63930" y="14640"/>
                </a:lnTo>
                <a:lnTo>
                  <a:pt x="64230" y="14650"/>
                </a:lnTo>
                <a:lnTo>
                  <a:pt x="64430" y="14610"/>
                </a:lnTo>
                <a:lnTo>
                  <a:pt x="64720" y="14700"/>
                </a:lnTo>
                <a:lnTo>
                  <a:pt x="64790" y="14700"/>
                </a:lnTo>
                <a:lnTo>
                  <a:pt x="65080" y="14620"/>
                </a:lnTo>
                <a:lnTo>
                  <a:pt x="65440" y="14660"/>
                </a:lnTo>
                <a:lnTo>
                  <a:pt x="65510" y="14680"/>
                </a:lnTo>
                <a:lnTo>
                  <a:pt x="65580" y="14720"/>
                </a:lnTo>
                <a:lnTo>
                  <a:pt x="65730" y="14780"/>
                </a:lnTo>
                <a:lnTo>
                  <a:pt x="65790" y="14810"/>
                </a:lnTo>
                <a:lnTo>
                  <a:pt x="65900" y="14800"/>
                </a:lnTo>
                <a:lnTo>
                  <a:pt x="65940" y="14820"/>
                </a:lnTo>
                <a:lnTo>
                  <a:pt x="65950" y="14850"/>
                </a:lnTo>
                <a:lnTo>
                  <a:pt x="65960" y="14920"/>
                </a:lnTo>
                <a:lnTo>
                  <a:pt x="65970" y="14960"/>
                </a:lnTo>
                <a:lnTo>
                  <a:pt x="66020" y="14980"/>
                </a:lnTo>
                <a:lnTo>
                  <a:pt x="66090" y="15010"/>
                </a:lnTo>
                <a:lnTo>
                  <a:pt x="66690" y="14970"/>
                </a:lnTo>
                <a:lnTo>
                  <a:pt x="66850" y="15030"/>
                </a:lnTo>
                <a:lnTo>
                  <a:pt x="66940" y="15140"/>
                </a:lnTo>
                <a:lnTo>
                  <a:pt x="66980" y="15140"/>
                </a:lnTo>
                <a:lnTo>
                  <a:pt x="67210" y="15200"/>
                </a:lnTo>
                <a:lnTo>
                  <a:pt x="67970" y="15420"/>
                </a:lnTo>
                <a:lnTo>
                  <a:pt x="68090" y="15410"/>
                </a:lnTo>
                <a:lnTo>
                  <a:pt x="68210" y="15360"/>
                </a:lnTo>
                <a:lnTo>
                  <a:pt x="68330" y="15270"/>
                </a:lnTo>
                <a:lnTo>
                  <a:pt x="68430" y="15170"/>
                </a:lnTo>
                <a:lnTo>
                  <a:pt x="68480" y="15110"/>
                </a:lnTo>
                <a:lnTo>
                  <a:pt x="68500" y="15080"/>
                </a:lnTo>
                <a:lnTo>
                  <a:pt x="68540" y="15080"/>
                </a:lnTo>
                <a:lnTo>
                  <a:pt x="68680" y="15240"/>
                </a:lnTo>
                <a:lnTo>
                  <a:pt x="68730" y="15280"/>
                </a:lnTo>
                <a:lnTo>
                  <a:pt x="68890" y="15320"/>
                </a:lnTo>
                <a:lnTo>
                  <a:pt x="69160" y="15490"/>
                </a:lnTo>
                <a:lnTo>
                  <a:pt x="69280" y="15530"/>
                </a:lnTo>
                <a:lnTo>
                  <a:pt x="69400" y="15540"/>
                </a:lnTo>
                <a:lnTo>
                  <a:pt x="69520" y="15530"/>
                </a:lnTo>
                <a:lnTo>
                  <a:pt x="69830" y="15420"/>
                </a:lnTo>
                <a:lnTo>
                  <a:pt x="70180" y="15220"/>
                </a:lnTo>
                <a:lnTo>
                  <a:pt x="70670" y="14860"/>
                </a:lnTo>
                <a:lnTo>
                  <a:pt x="71050" y="14720"/>
                </a:lnTo>
                <a:lnTo>
                  <a:pt x="71110" y="14690"/>
                </a:lnTo>
                <a:lnTo>
                  <a:pt x="71190" y="14580"/>
                </a:lnTo>
                <a:lnTo>
                  <a:pt x="71240" y="14540"/>
                </a:lnTo>
                <a:lnTo>
                  <a:pt x="71310" y="14530"/>
                </a:lnTo>
                <a:lnTo>
                  <a:pt x="71370" y="14550"/>
                </a:lnTo>
                <a:lnTo>
                  <a:pt x="71500" y="14620"/>
                </a:lnTo>
                <a:lnTo>
                  <a:pt x="71570" y="14640"/>
                </a:lnTo>
                <a:lnTo>
                  <a:pt x="71640" y="14640"/>
                </a:lnTo>
                <a:lnTo>
                  <a:pt x="71700" y="14620"/>
                </a:lnTo>
                <a:lnTo>
                  <a:pt x="72020" y="14450"/>
                </a:lnTo>
                <a:lnTo>
                  <a:pt x="72150" y="14410"/>
                </a:lnTo>
                <a:lnTo>
                  <a:pt x="73190" y="14340"/>
                </a:lnTo>
                <a:lnTo>
                  <a:pt x="73470" y="14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