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Govĭ-Sümber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Govĭ-Sümber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3170" y="20750"/>
                </a:moveTo>
                <a:lnTo>
                  <a:pt x="63160" y="20810"/>
                </a:lnTo>
                <a:lnTo>
                  <a:pt x="63110" y="20890"/>
                </a:lnTo>
                <a:lnTo>
                  <a:pt x="63100" y="20940"/>
                </a:lnTo>
                <a:lnTo>
                  <a:pt x="63130" y="21110"/>
                </a:lnTo>
                <a:lnTo>
                  <a:pt x="63140" y="21160"/>
                </a:lnTo>
                <a:lnTo>
                  <a:pt x="63130" y="21300"/>
                </a:lnTo>
                <a:lnTo>
                  <a:pt x="63150" y="21340"/>
                </a:lnTo>
                <a:lnTo>
                  <a:pt x="63180" y="21370"/>
                </a:lnTo>
                <a:lnTo>
                  <a:pt x="63200" y="21400"/>
                </a:lnTo>
                <a:lnTo>
                  <a:pt x="63180" y="21440"/>
                </a:lnTo>
                <a:lnTo>
                  <a:pt x="63180" y="21460"/>
                </a:lnTo>
                <a:lnTo>
                  <a:pt x="63180" y="21560"/>
                </a:lnTo>
                <a:lnTo>
                  <a:pt x="63170" y="21600"/>
                </a:lnTo>
                <a:lnTo>
                  <a:pt x="63150" y="21670"/>
                </a:lnTo>
                <a:lnTo>
                  <a:pt x="63050" y="21870"/>
                </a:lnTo>
                <a:lnTo>
                  <a:pt x="63020" y="21900"/>
                </a:lnTo>
                <a:lnTo>
                  <a:pt x="63000" y="21920"/>
                </a:lnTo>
                <a:lnTo>
                  <a:pt x="62970" y="21950"/>
                </a:lnTo>
                <a:lnTo>
                  <a:pt x="62960" y="21990"/>
                </a:lnTo>
                <a:lnTo>
                  <a:pt x="62970" y="22040"/>
                </a:lnTo>
                <a:lnTo>
                  <a:pt x="63000" y="22100"/>
                </a:lnTo>
                <a:lnTo>
                  <a:pt x="63020" y="22150"/>
                </a:lnTo>
                <a:lnTo>
                  <a:pt x="63010" y="22250"/>
                </a:lnTo>
                <a:lnTo>
                  <a:pt x="62660" y="22190"/>
                </a:lnTo>
                <a:lnTo>
                  <a:pt x="62600" y="22160"/>
                </a:lnTo>
                <a:lnTo>
                  <a:pt x="62540" y="22110"/>
                </a:lnTo>
                <a:lnTo>
                  <a:pt x="62450" y="21970"/>
                </a:lnTo>
                <a:lnTo>
                  <a:pt x="62420" y="21810"/>
                </a:lnTo>
                <a:lnTo>
                  <a:pt x="62370" y="21630"/>
                </a:lnTo>
                <a:lnTo>
                  <a:pt x="62360" y="21550"/>
                </a:lnTo>
                <a:lnTo>
                  <a:pt x="62370" y="21440"/>
                </a:lnTo>
                <a:lnTo>
                  <a:pt x="62410" y="21300"/>
                </a:lnTo>
                <a:lnTo>
                  <a:pt x="62470" y="21120"/>
                </a:lnTo>
                <a:lnTo>
                  <a:pt x="62510" y="21040"/>
                </a:lnTo>
                <a:lnTo>
                  <a:pt x="62600" y="20930"/>
                </a:lnTo>
                <a:lnTo>
                  <a:pt x="62800" y="20730"/>
                </a:lnTo>
                <a:lnTo>
                  <a:pt x="63170" y="2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