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Govi-Altay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Govi-Alta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9630" y="32690"/>
                </a:moveTo>
                <a:lnTo>
                  <a:pt x="19630" y="32670"/>
                </a:lnTo>
                <a:lnTo>
                  <a:pt x="19780" y="31390"/>
                </a:lnTo>
                <a:lnTo>
                  <a:pt x="19790" y="30910"/>
                </a:lnTo>
                <a:lnTo>
                  <a:pt x="19720" y="30020"/>
                </a:lnTo>
                <a:lnTo>
                  <a:pt x="19740" y="29880"/>
                </a:lnTo>
                <a:lnTo>
                  <a:pt x="19800" y="29790"/>
                </a:lnTo>
                <a:lnTo>
                  <a:pt x="19870" y="29720"/>
                </a:lnTo>
                <a:lnTo>
                  <a:pt x="20190" y="29520"/>
                </a:lnTo>
                <a:lnTo>
                  <a:pt x="20260" y="29460"/>
                </a:lnTo>
                <a:lnTo>
                  <a:pt x="20320" y="29380"/>
                </a:lnTo>
                <a:lnTo>
                  <a:pt x="20420" y="29150"/>
                </a:lnTo>
                <a:lnTo>
                  <a:pt x="20460" y="29100"/>
                </a:lnTo>
                <a:lnTo>
                  <a:pt x="20530" y="29050"/>
                </a:lnTo>
                <a:lnTo>
                  <a:pt x="20570" y="28980"/>
                </a:lnTo>
                <a:lnTo>
                  <a:pt x="20570" y="28910"/>
                </a:lnTo>
                <a:lnTo>
                  <a:pt x="20540" y="28700"/>
                </a:lnTo>
                <a:lnTo>
                  <a:pt x="20550" y="28630"/>
                </a:lnTo>
                <a:lnTo>
                  <a:pt x="20820" y="27940"/>
                </a:lnTo>
                <a:lnTo>
                  <a:pt x="21150" y="27360"/>
                </a:lnTo>
                <a:lnTo>
                  <a:pt x="21190" y="27250"/>
                </a:lnTo>
                <a:lnTo>
                  <a:pt x="21200" y="27120"/>
                </a:lnTo>
                <a:lnTo>
                  <a:pt x="21180" y="26980"/>
                </a:lnTo>
                <a:lnTo>
                  <a:pt x="21140" y="26850"/>
                </a:lnTo>
                <a:lnTo>
                  <a:pt x="20960" y="26500"/>
                </a:lnTo>
                <a:lnTo>
                  <a:pt x="20930" y="26420"/>
                </a:lnTo>
                <a:lnTo>
                  <a:pt x="20920" y="26340"/>
                </a:lnTo>
                <a:lnTo>
                  <a:pt x="20960" y="26300"/>
                </a:lnTo>
                <a:lnTo>
                  <a:pt x="21020" y="26300"/>
                </a:lnTo>
                <a:lnTo>
                  <a:pt x="21090" y="26320"/>
                </a:lnTo>
                <a:lnTo>
                  <a:pt x="21380" y="26350"/>
                </a:lnTo>
                <a:lnTo>
                  <a:pt x="21470" y="26330"/>
                </a:lnTo>
                <a:lnTo>
                  <a:pt x="21620" y="26280"/>
                </a:lnTo>
                <a:lnTo>
                  <a:pt x="21930" y="25980"/>
                </a:lnTo>
                <a:lnTo>
                  <a:pt x="22190" y="25820"/>
                </a:lnTo>
                <a:lnTo>
                  <a:pt x="22760" y="25560"/>
                </a:lnTo>
                <a:lnTo>
                  <a:pt x="22880" y="25470"/>
                </a:lnTo>
                <a:lnTo>
                  <a:pt x="22960" y="25360"/>
                </a:lnTo>
                <a:lnTo>
                  <a:pt x="22980" y="25280"/>
                </a:lnTo>
                <a:lnTo>
                  <a:pt x="22990" y="25130"/>
                </a:lnTo>
                <a:lnTo>
                  <a:pt x="22890" y="24920"/>
                </a:lnTo>
                <a:lnTo>
                  <a:pt x="22630" y="24540"/>
                </a:lnTo>
                <a:lnTo>
                  <a:pt x="22470" y="24250"/>
                </a:lnTo>
                <a:lnTo>
                  <a:pt x="22420" y="24090"/>
                </a:lnTo>
                <a:lnTo>
                  <a:pt x="22380" y="23940"/>
                </a:lnTo>
                <a:lnTo>
                  <a:pt x="22380" y="23820"/>
                </a:lnTo>
                <a:lnTo>
                  <a:pt x="22390" y="23710"/>
                </a:lnTo>
                <a:lnTo>
                  <a:pt x="22370" y="23630"/>
                </a:lnTo>
                <a:lnTo>
                  <a:pt x="22330" y="23560"/>
                </a:lnTo>
                <a:lnTo>
                  <a:pt x="22140" y="23470"/>
                </a:lnTo>
                <a:lnTo>
                  <a:pt x="21740" y="23210"/>
                </a:lnTo>
                <a:lnTo>
                  <a:pt x="21150" y="22670"/>
                </a:lnTo>
                <a:lnTo>
                  <a:pt x="20940" y="22470"/>
                </a:lnTo>
                <a:lnTo>
                  <a:pt x="20820" y="22310"/>
                </a:lnTo>
                <a:lnTo>
                  <a:pt x="20810" y="22230"/>
                </a:lnTo>
                <a:lnTo>
                  <a:pt x="20800" y="22160"/>
                </a:lnTo>
                <a:lnTo>
                  <a:pt x="20790" y="21940"/>
                </a:lnTo>
                <a:lnTo>
                  <a:pt x="21480" y="21860"/>
                </a:lnTo>
                <a:lnTo>
                  <a:pt x="21830" y="21720"/>
                </a:lnTo>
                <a:lnTo>
                  <a:pt x="22200" y="21520"/>
                </a:lnTo>
                <a:lnTo>
                  <a:pt x="22470" y="21340"/>
                </a:lnTo>
                <a:lnTo>
                  <a:pt x="22550" y="21320"/>
                </a:lnTo>
                <a:lnTo>
                  <a:pt x="22650" y="21320"/>
                </a:lnTo>
                <a:lnTo>
                  <a:pt x="22800" y="21350"/>
                </a:lnTo>
                <a:lnTo>
                  <a:pt x="22920" y="21400"/>
                </a:lnTo>
                <a:lnTo>
                  <a:pt x="22990" y="21450"/>
                </a:lnTo>
                <a:lnTo>
                  <a:pt x="23080" y="21530"/>
                </a:lnTo>
                <a:lnTo>
                  <a:pt x="23120" y="21550"/>
                </a:lnTo>
                <a:lnTo>
                  <a:pt x="23150" y="21560"/>
                </a:lnTo>
                <a:lnTo>
                  <a:pt x="23350" y="21590"/>
                </a:lnTo>
                <a:lnTo>
                  <a:pt x="23680" y="21700"/>
                </a:lnTo>
                <a:lnTo>
                  <a:pt x="24050" y="21740"/>
                </a:lnTo>
                <a:lnTo>
                  <a:pt x="24380" y="21730"/>
                </a:lnTo>
                <a:lnTo>
                  <a:pt x="24430" y="21720"/>
                </a:lnTo>
                <a:lnTo>
                  <a:pt x="24530" y="21680"/>
                </a:lnTo>
                <a:lnTo>
                  <a:pt x="24560" y="21670"/>
                </a:lnTo>
                <a:lnTo>
                  <a:pt x="24650" y="21680"/>
                </a:lnTo>
                <a:lnTo>
                  <a:pt x="24730" y="21670"/>
                </a:lnTo>
                <a:lnTo>
                  <a:pt x="24970" y="21750"/>
                </a:lnTo>
                <a:lnTo>
                  <a:pt x="25060" y="21790"/>
                </a:lnTo>
                <a:lnTo>
                  <a:pt x="25110" y="21850"/>
                </a:lnTo>
                <a:lnTo>
                  <a:pt x="25170" y="21940"/>
                </a:lnTo>
                <a:lnTo>
                  <a:pt x="25220" y="22020"/>
                </a:lnTo>
                <a:lnTo>
                  <a:pt x="25260" y="22100"/>
                </a:lnTo>
                <a:lnTo>
                  <a:pt x="25290" y="22150"/>
                </a:lnTo>
                <a:lnTo>
                  <a:pt x="25320" y="22180"/>
                </a:lnTo>
                <a:lnTo>
                  <a:pt x="25370" y="22230"/>
                </a:lnTo>
                <a:lnTo>
                  <a:pt x="25470" y="22240"/>
                </a:lnTo>
                <a:lnTo>
                  <a:pt x="25590" y="22170"/>
                </a:lnTo>
                <a:lnTo>
                  <a:pt x="25670" y="22140"/>
                </a:lnTo>
                <a:lnTo>
                  <a:pt x="26390" y="22180"/>
                </a:lnTo>
                <a:lnTo>
                  <a:pt x="26510" y="22270"/>
                </a:lnTo>
                <a:lnTo>
                  <a:pt x="26610" y="22320"/>
                </a:lnTo>
                <a:lnTo>
                  <a:pt x="26700" y="22350"/>
                </a:lnTo>
                <a:lnTo>
                  <a:pt x="26730" y="22360"/>
                </a:lnTo>
                <a:lnTo>
                  <a:pt x="26900" y="22530"/>
                </a:lnTo>
                <a:lnTo>
                  <a:pt x="27090" y="22670"/>
                </a:lnTo>
                <a:lnTo>
                  <a:pt x="28120" y="23330"/>
                </a:lnTo>
                <a:lnTo>
                  <a:pt x="28200" y="23370"/>
                </a:lnTo>
                <a:lnTo>
                  <a:pt x="28240" y="23380"/>
                </a:lnTo>
                <a:lnTo>
                  <a:pt x="28340" y="23430"/>
                </a:lnTo>
                <a:lnTo>
                  <a:pt x="28400" y="23500"/>
                </a:lnTo>
                <a:lnTo>
                  <a:pt x="28440" y="23560"/>
                </a:lnTo>
                <a:lnTo>
                  <a:pt x="28500" y="23770"/>
                </a:lnTo>
                <a:lnTo>
                  <a:pt x="28570" y="23920"/>
                </a:lnTo>
                <a:lnTo>
                  <a:pt x="28730" y="24130"/>
                </a:lnTo>
                <a:lnTo>
                  <a:pt x="28790" y="24240"/>
                </a:lnTo>
                <a:lnTo>
                  <a:pt x="28850" y="24530"/>
                </a:lnTo>
                <a:lnTo>
                  <a:pt x="28910" y="24700"/>
                </a:lnTo>
                <a:lnTo>
                  <a:pt x="28950" y="24790"/>
                </a:lnTo>
                <a:lnTo>
                  <a:pt x="28980" y="25040"/>
                </a:lnTo>
                <a:lnTo>
                  <a:pt x="29080" y="25040"/>
                </a:lnTo>
                <a:lnTo>
                  <a:pt x="29810" y="24810"/>
                </a:lnTo>
                <a:lnTo>
                  <a:pt x="29910" y="24830"/>
                </a:lnTo>
                <a:lnTo>
                  <a:pt x="30010" y="24890"/>
                </a:lnTo>
                <a:lnTo>
                  <a:pt x="30250" y="25010"/>
                </a:lnTo>
                <a:lnTo>
                  <a:pt x="30280" y="25270"/>
                </a:lnTo>
                <a:lnTo>
                  <a:pt x="30300" y="25380"/>
                </a:lnTo>
                <a:lnTo>
                  <a:pt x="30350" y="25510"/>
                </a:lnTo>
                <a:lnTo>
                  <a:pt x="30430" y="25650"/>
                </a:lnTo>
                <a:lnTo>
                  <a:pt x="30630" y="25870"/>
                </a:lnTo>
                <a:lnTo>
                  <a:pt x="30660" y="25940"/>
                </a:lnTo>
                <a:lnTo>
                  <a:pt x="30650" y="26080"/>
                </a:lnTo>
                <a:lnTo>
                  <a:pt x="30660" y="26140"/>
                </a:lnTo>
                <a:lnTo>
                  <a:pt x="30680" y="26180"/>
                </a:lnTo>
                <a:lnTo>
                  <a:pt x="30820" y="26200"/>
                </a:lnTo>
                <a:lnTo>
                  <a:pt x="31120" y="26210"/>
                </a:lnTo>
                <a:lnTo>
                  <a:pt x="31140" y="26210"/>
                </a:lnTo>
                <a:lnTo>
                  <a:pt x="31190" y="26230"/>
                </a:lnTo>
                <a:lnTo>
                  <a:pt x="31250" y="26270"/>
                </a:lnTo>
                <a:lnTo>
                  <a:pt x="31280" y="26280"/>
                </a:lnTo>
                <a:lnTo>
                  <a:pt x="31320" y="26280"/>
                </a:lnTo>
                <a:lnTo>
                  <a:pt x="31390" y="26270"/>
                </a:lnTo>
                <a:lnTo>
                  <a:pt x="31440" y="26260"/>
                </a:lnTo>
                <a:lnTo>
                  <a:pt x="31530" y="26200"/>
                </a:lnTo>
                <a:lnTo>
                  <a:pt x="31680" y="26060"/>
                </a:lnTo>
                <a:lnTo>
                  <a:pt x="31710" y="26030"/>
                </a:lnTo>
                <a:lnTo>
                  <a:pt x="31750" y="25960"/>
                </a:lnTo>
                <a:lnTo>
                  <a:pt x="31760" y="25940"/>
                </a:lnTo>
                <a:lnTo>
                  <a:pt x="31780" y="25930"/>
                </a:lnTo>
                <a:lnTo>
                  <a:pt x="31830" y="25920"/>
                </a:lnTo>
                <a:lnTo>
                  <a:pt x="31950" y="25920"/>
                </a:lnTo>
                <a:lnTo>
                  <a:pt x="32090" y="26010"/>
                </a:lnTo>
                <a:lnTo>
                  <a:pt x="32290" y="26140"/>
                </a:lnTo>
                <a:lnTo>
                  <a:pt x="32520" y="26200"/>
                </a:lnTo>
                <a:lnTo>
                  <a:pt x="32550" y="26480"/>
                </a:lnTo>
                <a:lnTo>
                  <a:pt x="32530" y="26820"/>
                </a:lnTo>
                <a:lnTo>
                  <a:pt x="32530" y="26920"/>
                </a:lnTo>
                <a:lnTo>
                  <a:pt x="32550" y="27010"/>
                </a:lnTo>
                <a:lnTo>
                  <a:pt x="32580" y="27110"/>
                </a:lnTo>
                <a:lnTo>
                  <a:pt x="32640" y="27290"/>
                </a:lnTo>
                <a:lnTo>
                  <a:pt x="32670" y="27340"/>
                </a:lnTo>
                <a:lnTo>
                  <a:pt x="32710" y="27390"/>
                </a:lnTo>
                <a:lnTo>
                  <a:pt x="32840" y="27460"/>
                </a:lnTo>
                <a:lnTo>
                  <a:pt x="32900" y="27510"/>
                </a:lnTo>
                <a:lnTo>
                  <a:pt x="32940" y="27590"/>
                </a:lnTo>
                <a:lnTo>
                  <a:pt x="33000" y="27780"/>
                </a:lnTo>
                <a:lnTo>
                  <a:pt x="33060" y="27850"/>
                </a:lnTo>
                <a:lnTo>
                  <a:pt x="33300" y="28030"/>
                </a:lnTo>
                <a:lnTo>
                  <a:pt x="33380" y="28110"/>
                </a:lnTo>
                <a:lnTo>
                  <a:pt x="33490" y="28260"/>
                </a:lnTo>
                <a:lnTo>
                  <a:pt x="33550" y="28310"/>
                </a:lnTo>
                <a:lnTo>
                  <a:pt x="33610" y="28350"/>
                </a:lnTo>
                <a:lnTo>
                  <a:pt x="33750" y="28390"/>
                </a:lnTo>
                <a:lnTo>
                  <a:pt x="33840" y="28410"/>
                </a:lnTo>
                <a:lnTo>
                  <a:pt x="33920" y="28430"/>
                </a:lnTo>
                <a:lnTo>
                  <a:pt x="33970" y="28460"/>
                </a:lnTo>
                <a:lnTo>
                  <a:pt x="34070" y="28580"/>
                </a:lnTo>
                <a:lnTo>
                  <a:pt x="34610" y="29340"/>
                </a:lnTo>
                <a:lnTo>
                  <a:pt x="34690" y="29510"/>
                </a:lnTo>
                <a:lnTo>
                  <a:pt x="34740" y="29760"/>
                </a:lnTo>
                <a:lnTo>
                  <a:pt x="34900" y="30900"/>
                </a:lnTo>
                <a:lnTo>
                  <a:pt x="34880" y="31060"/>
                </a:lnTo>
                <a:lnTo>
                  <a:pt x="34850" y="31270"/>
                </a:lnTo>
                <a:lnTo>
                  <a:pt x="34520" y="32390"/>
                </a:lnTo>
                <a:lnTo>
                  <a:pt x="34430" y="32570"/>
                </a:lnTo>
                <a:lnTo>
                  <a:pt x="34390" y="32610"/>
                </a:lnTo>
                <a:lnTo>
                  <a:pt x="34290" y="32710"/>
                </a:lnTo>
                <a:lnTo>
                  <a:pt x="34240" y="32750"/>
                </a:lnTo>
                <a:lnTo>
                  <a:pt x="34200" y="32830"/>
                </a:lnTo>
                <a:lnTo>
                  <a:pt x="34180" y="32920"/>
                </a:lnTo>
                <a:lnTo>
                  <a:pt x="34170" y="33060"/>
                </a:lnTo>
                <a:lnTo>
                  <a:pt x="34170" y="33190"/>
                </a:lnTo>
                <a:lnTo>
                  <a:pt x="34220" y="33710"/>
                </a:lnTo>
                <a:lnTo>
                  <a:pt x="34220" y="34120"/>
                </a:lnTo>
                <a:lnTo>
                  <a:pt x="34200" y="34240"/>
                </a:lnTo>
                <a:lnTo>
                  <a:pt x="34160" y="34420"/>
                </a:lnTo>
                <a:lnTo>
                  <a:pt x="34110" y="34540"/>
                </a:lnTo>
                <a:lnTo>
                  <a:pt x="34040" y="34650"/>
                </a:lnTo>
                <a:lnTo>
                  <a:pt x="34000" y="34710"/>
                </a:lnTo>
                <a:lnTo>
                  <a:pt x="33940" y="34770"/>
                </a:lnTo>
                <a:lnTo>
                  <a:pt x="33800" y="34870"/>
                </a:lnTo>
                <a:lnTo>
                  <a:pt x="33440" y="35060"/>
                </a:lnTo>
                <a:lnTo>
                  <a:pt x="33400" y="35120"/>
                </a:lnTo>
                <a:lnTo>
                  <a:pt x="33380" y="35200"/>
                </a:lnTo>
                <a:lnTo>
                  <a:pt x="33380" y="35560"/>
                </a:lnTo>
                <a:lnTo>
                  <a:pt x="33480" y="36570"/>
                </a:lnTo>
                <a:lnTo>
                  <a:pt x="33480" y="36680"/>
                </a:lnTo>
                <a:lnTo>
                  <a:pt x="33350" y="37760"/>
                </a:lnTo>
                <a:lnTo>
                  <a:pt x="33380" y="38110"/>
                </a:lnTo>
                <a:lnTo>
                  <a:pt x="33370" y="38230"/>
                </a:lnTo>
                <a:lnTo>
                  <a:pt x="33350" y="38360"/>
                </a:lnTo>
                <a:lnTo>
                  <a:pt x="33130" y="39080"/>
                </a:lnTo>
                <a:lnTo>
                  <a:pt x="32990" y="39380"/>
                </a:lnTo>
                <a:lnTo>
                  <a:pt x="32970" y="39490"/>
                </a:lnTo>
                <a:lnTo>
                  <a:pt x="32970" y="39610"/>
                </a:lnTo>
                <a:lnTo>
                  <a:pt x="33120" y="41630"/>
                </a:lnTo>
                <a:lnTo>
                  <a:pt x="32190" y="41510"/>
                </a:lnTo>
                <a:lnTo>
                  <a:pt x="31830" y="41460"/>
                </a:lnTo>
                <a:lnTo>
                  <a:pt x="31250" y="41350"/>
                </a:lnTo>
                <a:lnTo>
                  <a:pt x="31200" y="41360"/>
                </a:lnTo>
                <a:lnTo>
                  <a:pt x="31080" y="41390"/>
                </a:lnTo>
                <a:lnTo>
                  <a:pt x="31020" y="41410"/>
                </a:lnTo>
                <a:lnTo>
                  <a:pt x="30240" y="41490"/>
                </a:lnTo>
                <a:lnTo>
                  <a:pt x="29230" y="41600"/>
                </a:lnTo>
                <a:lnTo>
                  <a:pt x="29000" y="41640"/>
                </a:lnTo>
                <a:lnTo>
                  <a:pt x="28980" y="41550"/>
                </a:lnTo>
                <a:lnTo>
                  <a:pt x="28990" y="41360"/>
                </a:lnTo>
                <a:lnTo>
                  <a:pt x="28940" y="41110"/>
                </a:lnTo>
                <a:lnTo>
                  <a:pt x="28930" y="40890"/>
                </a:lnTo>
                <a:lnTo>
                  <a:pt x="28610" y="40570"/>
                </a:lnTo>
                <a:lnTo>
                  <a:pt x="28470" y="40450"/>
                </a:lnTo>
                <a:lnTo>
                  <a:pt x="28200" y="40210"/>
                </a:lnTo>
                <a:lnTo>
                  <a:pt x="28110" y="40090"/>
                </a:lnTo>
                <a:lnTo>
                  <a:pt x="27950" y="39940"/>
                </a:lnTo>
                <a:lnTo>
                  <a:pt x="27810" y="39830"/>
                </a:lnTo>
                <a:lnTo>
                  <a:pt x="27720" y="39720"/>
                </a:lnTo>
                <a:lnTo>
                  <a:pt x="27600" y="39560"/>
                </a:lnTo>
                <a:lnTo>
                  <a:pt x="27540" y="39480"/>
                </a:lnTo>
                <a:lnTo>
                  <a:pt x="27530" y="39400"/>
                </a:lnTo>
                <a:lnTo>
                  <a:pt x="27510" y="39160"/>
                </a:lnTo>
                <a:lnTo>
                  <a:pt x="27470" y="39010"/>
                </a:lnTo>
                <a:lnTo>
                  <a:pt x="27460" y="38910"/>
                </a:lnTo>
                <a:lnTo>
                  <a:pt x="27200" y="38330"/>
                </a:lnTo>
                <a:lnTo>
                  <a:pt x="27180" y="38290"/>
                </a:lnTo>
                <a:lnTo>
                  <a:pt x="27130" y="38190"/>
                </a:lnTo>
                <a:lnTo>
                  <a:pt x="27120" y="38130"/>
                </a:lnTo>
                <a:lnTo>
                  <a:pt x="26880" y="37530"/>
                </a:lnTo>
                <a:lnTo>
                  <a:pt x="26850" y="37260"/>
                </a:lnTo>
                <a:lnTo>
                  <a:pt x="26830" y="37210"/>
                </a:lnTo>
                <a:lnTo>
                  <a:pt x="26770" y="37110"/>
                </a:lnTo>
                <a:lnTo>
                  <a:pt x="26630" y="36760"/>
                </a:lnTo>
                <a:lnTo>
                  <a:pt x="26570" y="36660"/>
                </a:lnTo>
                <a:lnTo>
                  <a:pt x="26260" y="36660"/>
                </a:lnTo>
                <a:lnTo>
                  <a:pt x="26020" y="36550"/>
                </a:lnTo>
                <a:lnTo>
                  <a:pt x="26020" y="36520"/>
                </a:lnTo>
                <a:lnTo>
                  <a:pt x="25980" y="36490"/>
                </a:lnTo>
                <a:lnTo>
                  <a:pt x="25980" y="36450"/>
                </a:lnTo>
                <a:lnTo>
                  <a:pt x="26030" y="36380"/>
                </a:lnTo>
                <a:lnTo>
                  <a:pt x="26030" y="36340"/>
                </a:lnTo>
                <a:lnTo>
                  <a:pt x="26050" y="36220"/>
                </a:lnTo>
                <a:lnTo>
                  <a:pt x="26070" y="35980"/>
                </a:lnTo>
                <a:lnTo>
                  <a:pt x="26090" y="35910"/>
                </a:lnTo>
                <a:lnTo>
                  <a:pt x="26100" y="35810"/>
                </a:lnTo>
                <a:lnTo>
                  <a:pt x="26100" y="35770"/>
                </a:lnTo>
                <a:lnTo>
                  <a:pt x="26130" y="35740"/>
                </a:lnTo>
                <a:lnTo>
                  <a:pt x="26230" y="35660"/>
                </a:lnTo>
                <a:lnTo>
                  <a:pt x="26260" y="35630"/>
                </a:lnTo>
                <a:lnTo>
                  <a:pt x="26260" y="35520"/>
                </a:lnTo>
                <a:lnTo>
                  <a:pt x="26220" y="35520"/>
                </a:lnTo>
                <a:lnTo>
                  <a:pt x="25930" y="35570"/>
                </a:lnTo>
                <a:lnTo>
                  <a:pt x="25530" y="35620"/>
                </a:lnTo>
                <a:lnTo>
                  <a:pt x="25440" y="35600"/>
                </a:lnTo>
                <a:lnTo>
                  <a:pt x="25270" y="35650"/>
                </a:lnTo>
                <a:lnTo>
                  <a:pt x="25200" y="35660"/>
                </a:lnTo>
                <a:lnTo>
                  <a:pt x="25090" y="35650"/>
                </a:lnTo>
                <a:lnTo>
                  <a:pt x="24990" y="35550"/>
                </a:lnTo>
                <a:lnTo>
                  <a:pt x="24840" y="35500"/>
                </a:lnTo>
                <a:lnTo>
                  <a:pt x="24780" y="35510"/>
                </a:lnTo>
                <a:lnTo>
                  <a:pt x="24620" y="35460"/>
                </a:lnTo>
                <a:lnTo>
                  <a:pt x="24480" y="35390"/>
                </a:lnTo>
                <a:lnTo>
                  <a:pt x="24420" y="35370"/>
                </a:lnTo>
                <a:lnTo>
                  <a:pt x="24290" y="35330"/>
                </a:lnTo>
                <a:lnTo>
                  <a:pt x="24250" y="35250"/>
                </a:lnTo>
                <a:lnTo>
                  <a:pt x="24190" y="35150"/>
                </a:lnTo>
                <a:lnTo>
                  <a:pt x="24180" y="35110"/>
                </a:lnTo>
                <a:lnTo>
                  <a:pt x="24050" y="34960"/>
                </a:lnTo>
                <a:lnTo>
                  <a:pt x="23940" y="34890"/>
                </a:lnTo>
                <a:lnTo>
                  <a:pt x="23840" y="34830"/>
                </a:lnTo>
                <a:lnTo>
                  <a:pt x="23760" y="34760"/>
                </a:lnTo>
                <a:lnTo>
                  <a:pt x="23700" y="34730"/>
                </a:lnTo>
                <a:lnTo>
                  <a:pt x="23670" y="34700"/>
                </a:lnTo>
                <a:lnTo>
                  <a:pt x="23540" y="34630"/>
                </a:lnTo>
                <a:lnTo>
                  <a:pt x="23490" y="34620"/>
                </a:lnTo>
                <a:lnTo>
                  <a:pt x="23350" y="34630"/>
                </a:lnTo>
                <a:lnTo>
                  <a:pt x="23280" y="34620"/>
                </a:lnTo>
                <a:lnTo>
                  <a:pt x="23210" y="34590"/>
                </a:lnTo>
                <a:lnTo>
                  <a:pt x="23200" y="34460"/>
                </a:lnTo>
                <a:lnTo>
                  <a:pt x="23180" y="34360"/>
                </a:lnTo>
                <a:lnTo>
                  <a:pt x="23110" y="34320"/>
                </a:lnTo>
                <a:lnTo>
                  <a:pt x="23020" y="34280"/>
                </a:lnTo>
                <a:lnTo>
                  <a:pt x="22990" y="34220"/>
                </a:lnTo>
                <a:lnTo>
                  <a:pt x="22890" y="34070"/>
                </a:lnTo>
                <a:lnTo>
                  <a:pt x="22720" y="33960"/>
                </a:lnTo>
                <a:lnTo>
                  <a:pt x="22640" y="33900"/>
                </a:lnTo>
                <a:lnTo>
                  <a:pt x="22530" y="33820"/>
                </a:lnTo>
                <a:lnTo>
                  <a:pt x="22370" y="33720"/>
                </a:lnTo>
                <a:lnTo>
                  <a:pt x="22220" y="33630"/>
                </a:lnTo>
                <a:lnTo>
                  <a:pt x="22090" y="33560"/>
                </a:lnTo>
                <a:lnTo>
                  <a:pt x="21980" y="33520"/>
                </a:lnTo>
                <a:lnTo>
                  <a:pt x="21850" y="33440"/>
                </a:lnTo>
                <a:lnTo>
                  <a:pt x="21720" y="33360"/>
                </a:lnTo>
                <a:lnTo>
                  <a:pt x="21480" y="33250"/>
                </a:lnTo>
                <a:lnTo>
                  <a:pt x="21430" y="33170"/>
                </a:lnTo>
                <a:lnTo>
                  <a:pt x="21320" y="33120"/>
                </a:lnTo>
                <a:lnTo>
                  <a:pt x="21280" y="33100"/>
                </a:lnTo>
                <a:lnTo>
                  <a:pt x="20940" y="32870"/>
                </a:lnTo>
                <a:lnTo>
                  <a:pt x="20870" y="32900"/>
                </a:lnTo>
                <a:lnTo>
                  <a:pt x="20860" y="32900"/>
                </a:lnTo>
                <a:lnTo>
                  <a:pt x="20740" y="32890"/>
                </a:lnTo>
                <a:lnTo>
                  <a:pt x="20620" y="32840"/>
                </a:lnTo>
                <a:lnTo>
                  <a:pt x="20490" y="32770"/>
                </a:lnTo>
                <a:lnTo>
                  <a:pt x="20400" y="32780"/>
                </a:lnTo>
                <a:lnTo>
                  <a:pt x="20370" y="32770"/>
                </a:lnTo>
                <a:lnTo>
                  <a:pt x="20310" y="32760"/>
                </a:lnTo>
                <a:lnTo>
                  <a:pt x="20260" y="32770"/>
                </a:lnTo>
                <a:lnTo>
                  <a:pt x="20190" y="32750"/>
                </a:lnTo>
                <a:lnTo>
                  <a:pt x="20050" y="32700"/>
                </a:lnTo>
                <a:lnTo>
                  <a:pt x="19990" y="32690"/>
                </a:lnTo>
                <a:lnTo>
                  <a:pt x="19900" y="32690"/>
                </a:lnTo>
                <a:lnTo>
                  <a:pt x="19880" y="32680"/>
                </a:lnTo>
                <a:lnTo>
                  <a:pt x="19800" y="32670"/>
                </a:lnTo>
                <a:lnTo>
                  <a:pt x="19630" y="3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