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Dzavhan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Dzavhan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20790" y="21940"/>
                </a:moveTo>
                <a:lnTo>
                  <a:pt x="20540" y="21490"/>
                </a:lnTo>
                <a:lnTo>
                  <a:pt x="20200" y="21020"/>
                </a:lnTo>
                <a:lnTo>
                  <a:pt x="20170" y="20940"/>
                </a:lnTo>
                <a:lnTo>
                  <a:pt x="20170" y="20830"/>
                </a:lnTo>
                <a:lnTo>
                  <a:pt x="20160" y="20710"/>
                </a:lnTo>
                <a:lnTo>
                  <a:pt x="20130" y="20560"/>
                </a:lnTo>
                <a:lnTo>
                  <a:pt x="20070" y="20400"/>
                </a:lnTo>
                <a:lnTo>
                  <a:pt x="19950" y="20010"/>
                </a:lnTo>
                <a:lnTo>
                  <a:pt x="20150" y="19880"/>
                </a:lnTo>
                <a:lnTo>
                  <a:pt x="20300" y="19750"/>
                </a:lnTo>
                <a:lnTo>
                  <a:pt x="20640" y="19390"/>
                </a:lnTo>
                <a:lnTo>
                  <a:pt x="20730" y="19260"/>
                </a:lnTo>
                <a:lnTo>
                  <a:pt x="20770" y="19170"/>
                </a:lnTo>
                <a:lnTo>
                  <a:pt x="20780" y="19140"/>
                </a:lnTo>
                <a:lnTo>
                  <a:pt x="20790" y="19100"/>
                </a:lnTo>
                <a:lnTo>
                  <a:pt x="20790" y="19020"/>
                </a:lnTo>
                <a:lnTo>
                  <a:pt x="20790" y="18980"/>
                </a:lnTo>
                <a:lnTo>
                  <a:pt x="20790" y="18950"/>
                </a:lnTo>
                <a:lnTo>
                  <a:pt x="20810" y="18910"/>
                </a:lnTo>
                <a:lnTo>
                  <a:pt x="20810" y="18890"/>
                </a:lnTo>
                <a:lnTo>
                  <a:pt x="20820" y="18880"/>
                </a:lnTo>
                <a:lnTo>
                  <a:pt x="20830" y="18870"/>
                </a:lnTo>
                <a:lnTo>
                  <a:pt x="20830" y="18850"/>
                </a:lnTo>
                <a:lnTo>
                  <a:pt x="20830" y="18820"/>
                </a:lnTo>
                <a:lnTo>
                  <a:pt x="20820" y="18800"/>
                </a:lnTo>
                <a:lnTo>
                  <a:pt x="20790" y="18770"/>
                </a:lnTo>
                <a:lnTo>
                  <a:pt x="20700" y="18700"/>
                </a:lnTo>
                <a:lnTo>
                  <a:pt x="20870" y="18240"/>
                </a:lnTo>
                <a:lnTo>
                  <a:pt x="21020" y="18070"/>
                </a:lnTo>
                <a:lnTo>
                  <a:pt x="21130" y="17990"/>
                </a:lnTo>
                <a:lnTo>
                  <a:pt x="21230" y="17900"/>
                </a:lnTo>
                <a:lnTo>
                  <a:pt x="21360" y="17680"/>
                </a:lnTo>
                <a:lnTo>
                  <a:pt x="21430" y="17590"/>
                </a:lnTo>
                <a:lnTo>
                  <a:pt x="22600" y="16970"/>
                </a:lnTo>
                <a:lnTo>
                  <a:pt x="22720" y="16970"/>
                </a:lnTo>
                <a:lnTo>
                  <a:pt x="23530" y="17300"/>
                </a:lnTo>
                <a:lnTo>
                  <a:pt x="23650" y="17320"/>
                </a:lnTo>
                <a:lnTo>
                  <a:pt x="23990" y="17310"/>
                </a:lnTo>
                <a:lnTo>
                  <a:pt x="24070" y="17340"/>
                </a:lnTo>
                <a:lnTo>
                  <a:pt x="24200" y="17420"/>
                </a:lnTo>
                <a:lnTo>
                  <a:pt x="24220" y="17430"/>
                </a:lnTo>
                <a:lnTo>
                  <a:pt x="24480" y="17460"/>
                </a:lnTo>
                <a:lnTo>
                  <a:pt x="24960" y="17410"/>
                </a:lnTo>
                <a:lnTo>
                  <a:pt x="25330" y="17310"/>
                </a:lnTo>
                <a:lnTo>
                  <a:pt x="25670" y="17120"/>
                </a:lnTo>
                <a:lnTo>
                  <a:pt x="25870" y="17010"/>
                </a:lnTo>
                <a:lnTo>
                  <a:pt x="26090" y="16800"/>
                </a:lnTo>
                <a:lnTo>
                  <a:pt x="26220" y="16780"/>
                </a:lnTo>
                <a:lnTo>
                  <a:pt x="26450" y="16770"/>
                </a:lnTo>
                <a:lnTo>
                  <a:pt x="26540" y="16730"/>
                </a:lnTo>
                <a:lnTo>
                  <a:pt x="26640" y="16530"/>
                </a:lnTo>
                <a:lnTo>
                  <a:pt x="26680" y="16360"/>
                </a:lnTo>
                <a:lnTo>
                  <a:pt x="26680" y="16320"/>
                </a:lnTo>
                <a:lnTo>
                  <a:pt x="26680" y="16180"/>
                </a:lnTo>
                <a:lnTo>
                  <a:pt x="26690" y="16090"/>
                </a:lnTo>
                <a:lnTo>
                  <a:pt x="26710" y="15990"/>
                </a:lnTo>
                <a:lnTo>
                  <a:pt x="26750" y="15880"/>
                </a:lnTo>
                <a:lnTo>
                  <a:pt x="26770" y="15780"/>
                </a:lnTo>
                <a:lnTo>
                  <a:pt x="26750" y="15670"/>
                </a:lnTo>
                <a:lnTo>
                  <a:pt x="26730" y="15550"/>
                </a:lnTo>
                <a:lnTo>
                  <a:pt x="26730" y="15410"/>
                </a:lnTo>
                <a:lnTo>
                  <a:pt x="26760" y="15280"/>
                </a:lnTo>
                <a:lnTo>
                  <a:pt x="27000" y="14790"/>
                </a:lnTo>
                <a:lnTo>
                  <a:pt x="27010" y="14550"/>
                </a:lnTo>
                <a:lnTo>
                  <a:pt x="26990" y="14430"/>
                </a:lnTo>
                <a:lnTo>
                  <a:pt x="26950" y="14350"/>
                </a:lnTo>
                <a:lnTo>
                  <a:pt x="26900" y="14270"/>
                </a:lnTo>
                <a:lnTo>
                  <a:pt x="26830" y="14210"/>
                </a:lnTo>
                <a:lnTo>
                  <a:pt x="26660" y="14110"/>
                </a:lnTo>
                <a:lnTo>
                  <a:pt x="26580" y="14050"/>
                </a:lnTo>
                <a:lnTo>
                  <a:pt x="26530" y="13980"/>
                </a:lnTo>
                <a:lnTo>
                  <a:pt x="26510" y="13920"/>
                </a:lnTo>
                <a:lnTo>
                  <a:pt x="26470" y="13750"/>
                </a:lnTo>
                <a:lnTo>
                  <a:pt x="26440" y="13660"/>
                </a:lnTo>
                <a:lnTo>
                  <a:pt x="26370" y="13490"/>
                </a:lnTo>
                <a:lnTo>
                  <a:pt x="26340" y="13360"/>
                </a:lnTo>
                <a:lnTo>
                  <a:pt x="26340" y="13250"/>
                </a:lnTo>
                <a:lnTo>
                  <a:pt x="26360" y="13150"/>
                </a:lnTo>
                <a:lnTo>
                  <a:pt x="26410" y="13000"/>
                </a:lnTo>
                <a:lnTo>
                  <a:pt x="26420" y="12960"/>
                </a:lnTo>
                <a:lnTo>
                  <a:pt x="26430" y="12940"/>
                </a:lnTo>
                <a:lnTo>
                  <a:pt x="26430" y="12880"/>
                </a:lnTo>
                <a:lnTo>
                  <a:pt x="26410" y="12640"/>
                </a:lnTo>
                <a:lnTo>
                  <a:pt x="26370" y="12450"/>
                </a:lnTo>
                <a:lnTo>
                  <a:pt x="26360" y="12310"/>
                </a:lnTo>
                <a:lnTo>
                  <a:pt x="26410" y="12230"/>
                </a:lnTo>
                <a:lnTo>
                  <a:pt x="26420" y="12240"/>
                </a:lnTo>
                <a:lnTo>
                  <a:pt x="26480" y="12270"/>
                </a:lnTo>
                <a:lnTo>
                  <a:pt x="26530" y="12250"/>
                </a:lnTo>
                <a:lnTo>
                  <a:pt x="26580" y="12200"/>
                </a:lnTo>
                <a:lnTo>
                  <a:pt x="26650" y="12090"/>
                </a:lnTo>
                <a:lnTo>
                  <a:pt x="26710" y="12050"/>
                </a:lnTo>
                <a:lnTo>
                  <a:pt x="26990" y="12010"/>
                </a:lnTo>
                <a:lnTo>
                  <a:pt x="27100" y="11950"/>
                </a:lnTo>
                <a:lnTo>
                  <a:pt x="27210" y="11800"/>
                </a:lnTo>
                <a:lnTo>
                  <a:pt x="27290" y="11720"/>
                </a:lnTo>
                <a:lnTo>
                  <a:pt x="27400" y="11680"/>
                </a:lnTo>
                <a:lnTo>
                  <a:pt x="27510" y="11700"/>
                </a:lnTo>
                <a:lnTo>
                  <a:pt x="27580" y="11800"/>
                </a:lnTo>
                <a:lnTo>
                  <a:pt x="27620" y="11920"/>
                </a:lnTo>
                <a:lnTo>
                  <a:pt x="27670" y="12010"/>
                </a:lnTo>
                <a:lnTo>
                  <a:pt x="27740" y="12040"/>
                </a:lnTo>
                <a:lnTo>
                  <a:pt x="27820" y="11980"/>
                </a:lnTo>
                <a:lnTo>
                  <a:pt x="27850" y="11920"/>
                </a:lnTo>
                <a:lnTo>
                  <a:pt x="27880" y="11870"/>
                </a:lnTo>
                <a:lnTo>
                  <a:pt x="27920" y="11830"/>
                </a:lnTo>
                <a:lnTo>
                  <a:pt x="27960" y="11800"/>
                </a:lnTo>
                <a:lnTo>
                  <a:pt x="28000" y="11780"/>
                </a:lnTo>
                <a:lnTo>
                  <a:pt x="28050" y="11770"/>
                </a:lnTo>
                <a:lnTo>
                  <a:pt x="28090" y="11780"/>
                </a:lnTo>
                <a:lnTo>
                  <a:pt x="28130" y="11800"/>
                </a:lnTo>
                <a:lnTo>
                  <a:pt x="28550" y="11990"/>
                </a:lnTo>
                <a:lnTo>
                  <a:pt x="28680" y="12090"/>
                </a:lnTo>
                <a:lnTo>
                  <a:pt x="28800" y="12220"/>
                </a:lnTo>
                <a:lnTo>
                  <a:pt x="28870" y="12260"/>
                </a:lnTo>
                <a:lnTo>
                  <a:pt x="28940" y="12270"/>
                </a:lnTo>
                <a:lnTo>
                  <a:pt x="29020" y="12240"/>
                </a:lnTo>
                <a:lnTo>
                  <a:pt x="29160" y="12150"/>
                </a:lnTo>
                <a:lnTo>
                  <a:pt x="29230" y="12110"/>
                </a:lnTo>
                <a:lnTo>
                  <a:pt x="29310" y="12110"/>
                </a:lnTo>
                <a:lnTo>
                  <a:pt x="29370" y="12140"/>
                </a:lnTo>
                <a:lnTo>
                  <a:pt x="29410" y="12200"/>
                </a:lnTo>
                <a:lnTo>
                  <a:pt x="29450" y="12300"/>
                </a:lnTo>
                <a:lnTo>
                  <a:pt x="29490" y="12370"/>
                </a:lnTo>
                <a:lnTo>
                  <a:pt x="29540" y="12390"/>
                </a:lnTo>
                <a:lnTo>
                  <a:pt x="29600" y="12370"/>
                </a:lnTo>
                <a:lnTo>
                  <a:pt x="29660" y="12320"/>
                </a:lnTo>
                <a:lnTo>
                  <a:pt x="29810" y="12160"/>
                </a:lnTo>
                <a:lnTo>
                  <a:pt x="29870" y="12150"/>
                </a:lnTo>
                <a:lnTo>
                  <a:pt x="30630" y="12270"/>
                </a:lnTo>
                <a:lnTo>
                  <a:pt x="30730" y="12360"/>
                </a:lnTo>
                <a:lnTo>
                  <a:pt x="30830" y="12540"/>
                </a:lnTo>
                <a:lnTo>
                  <a:pt x="30880" y="12590"/>
                </a:lnTo>
                <a:lnTo>
                  <a:pt x="30960" y="12620"/>
                </a:lnTo>
                <a:lnTo>
                  <a:pt x="30960" y="12640"/>
                </a:lnTo>
                <a:lnTo>
                  <a:pt x="30970" y="12680"/>
                </a:lnTo>
                <a:lnTo>
                  <a:pt x="30980" y="12730"/>
                </a:lnTo>
                <a:lnTo>
                  <a:pt x="31000" y="12770"/>
                </a:lnTo>
                <a:lnTo>
                  <a:pt x="31020" y="12820"/>
                </a:lnTo>
                <a:lnTo>
                  <a:pt x="31120" y="12970"/>
                </a:lnTo>
                <a:lnTo>
                  <a:pt x="31140" y="13020"/>
                </a:lnTo>
                <a:lnTo>
                  <a:pt x="31110" y="13070"/>
                </a:lnTo>
                <a:lnTo>
                  <a:pt x="31050" y="13140"/>
                </a:lnTo>
                <a:lnTo>
                  <a:pt x="30800" y="13310"/>
                </a:lnTo>
                <a:lnTo>
                  <a:pt x="30570" y="13520"/>
                </a:lnTo>
                <a:lnTo>
                  <a:pt x="30440" y="13690"/>
                </a:lnTo>
                <a:lnTo>
                  <a:pt x="30400" y="13750"/>
                </a:lnTo>
                <a:lnTo>
                  <a:pt x="30360" y="13850"/>
                </a:lnTo>
                <a:lnTo>
                  <a:pt x="30340" y="13920"/>
                </a:lnTo>
                <a:lnTo>
                  <a:pt x="30310" y="14050"/>
                </a:lnTo>
                <a:lnTo>
                  <a:pt x="30310" y="14160"/>
                </a:lnTo>
                <a:lnTo>
                  <a:pt x="30310" y="14230"/>
                </a:lnTo>
                <a:lnTo>
                  <a:pt x="30360" y="14390"/>
                </a:lnTo>
                <a:lnTo>
                  <a:pt x="30430" y="14490"/>
                </a:lnTo>
                <a:lnTo>
                  <a:pt x="31020" y="15050"/>
                </a:lnTo>
                <a:lnTo>
                  <a:pt x="31160" y="15140"/>
                </a:lnTo>
                <a:lnTo>
                  <a:pt x="31390" y="15200"/>
                </a:lnTo>
                <a:lnTo>
                  <a:pt x="31930" y="15240"/>
                </a:lnTo>
                <a:lnTo>
                  <a:pt x="32220" y="15250"/>
                </a:lnTo>
                <a:lnTo>
                  <a:pt x="32380" y="15320"/>
                </a:lnTo>
                <a:lnTo>
                  <a:pt x="33240" y="15960"/>
                </a:lnTo>
                <a:lnTo>
                  <a:pt x="33310" y="15990"/>
                </a:lnTo>
                <a:lnTo>
                  <a:pt x="33440" y="16000"/>
                </a:lnTo>
                <a:lnTo>
                  <a:pt x="33620" y="15940"/>
                </a:lnTo>
                <a:lnTo>
                  <a:pt x="33710" y="15900"/>
                </a:lnTo>
                <a:lnTo>
                  <a:pt x="33790" y="15880"/>
                </a:lnTo>
                <a:lnTo>
                  <a:pt x="34070" y="15860"/>
                </a:lnTo>
                <a:lnTo>
                  <a:pt x="34460" y="15910"/>
                </a:lnTo>
                <a:lnTo>
                  <a:pt x="34660" y="15980"/>
                </a:lnTo>
                <a:lnTo>
                  <a:pt x="34760" y="16040"/>
                </a:lnTo>
                <a:lnTo>
                  <a:pt x="34890" y="16140"/>
                </a:lnTo>
                <a:lnTo>
                  <a:pt x="34950" y="16170"/>
                </a:lnTo>
                <a:lnTo>
                  <a:pt x="35010" y="16190"/>
                </a:lnTo>
                <a:lnTo>
                  <a:pt x="35120" y="16180"/>
                </a:lnTo>
                <a:lnTo>
                  <a:pt x="35190" y="16160"/>
                </a:lnTo>
                <a:lnTo>
                  <a:pt x="35350" y="16050"/>
                </a:lnTo>
                <a:lnTo>
                  <a:pt x="35500" y="15840"/>
                </a:lnTo>
                <a:lnTo>
                  <a:pt x="35640" y="15540"/>
                </a:lnTo>
                <a:lnTo>
                  <a:pt x="36520" y="15450"/>
                </a:lnTo>
                <a:lnTo>
                  <a:pt x="36570" y="15500"/>
                </a:lnTo>
                <a:lnTo>
                  <a:pt x="36590" y="15560"/>
                </a:lnTo>
                <a:lnTo>
                  <a:pt x="36610" y="15660"/>
                </a:lnTo>
                <a:lnTo>
                  <a:pt x="36670" y="16180"/>
                </a:lnTo>
                <a:lnTo>
                  <a:pt x="36710" y="16440"/>
                </a:lnTo>
                <a:lnTo>
                  <a:pt x="36780" y="16660"/>
                </a:lnTo>
                <a:lnTo>
                  <a:pt x="36800" y="16740"/>
                </a:lnTo>
                <a:lnTo>
                  <a:pt x="36800" y="16800"/>
                </a:lnTo>
                <a:lnTo>
                  <a:pt x="36750" y="16990"/>
                </a:lnTo>
                <a:lnTo>
                  <a:pt x="36700" y="17120"/>
                </a:lnTo>
                <a:lnTo>
                  <a:pt x="36650" y="17230"/>
                </a:lnTo>
                <a:lnTo>
                  <a:pt x="36450" y="17560"/>
                </a:lnTo>
                <a:lnTo>
                  <a:pt x="36430" y="17620"/>
                </a:lnTo>
                <a:lnTo>
                  <a:pt x="36420" y="17690"/>
                </a:lnTo>
                <a:lnTo>
                  <a:pt x="36410" y="17780"/>
                </a:lnTo>
                <a:lnTo>
                  <a:pt x="36420" y="17910"/>
                </a:lnTo>
                <a:lnTo>
                  <a:pt x="36450" y="18060"/>
                </a:lnTo>
                <a:lnTo>
                  <a:pt x="36620" y="18670"/>
                </a:lnTo>
                <a:lnTo>
                  <a:pt x="36640" y="18950"/>
                </a:lnTo>
                <a:lnTo>
                  <a:pt x="35760" y="19360"/>
                </a:lnTo>
                <a:lnTo>
                  <a:pt x="35600" y="19380"/>
                </a:lnTo>
                <a:lnTo>
                  <a:pt x="35510" y="19420"/>
                </a:lnTo>
                <a:lnTo>
                  <a:pt x="35430" y="19510"/>
                </a:lnTo>
                <a:lnTo>
                  <a:pt x="35330" y="19710"/>
                </a:lnTo>
                <a:lnTo>
                  <a:pt x="35250" y="19810"/>
                </a:lnTo>
                <a:lnTo>
                  <a:pt x="35130" y="19890"/>
                </a:lnTo>
                <a:lnTo>
                  <a:pt x="34910" y="19960"/>
                </a:lnTo>
                <a:lnTo>
                  <a:pt x="34310" y="19970"/>
                </a:lnTo>
                <a:lnTo>
                  <a:pt x="34230" y="20000"/>
                </a:lnTo>
                <a:lnTo>
                  <a:pt x="34160" y="20040"/>
                </a:lnTo>
                <a:lnTo>
                  <a:pt x="34110" y="20100"/>
                </a:lnTo>
                <a:lnTo>
                  <a:pt x="34070" y="20150"/>
                </a:lnTo>
                <a:lnTo>
                  <a:pt x="34000" y="20370"/>
                </a:lnTo>
                <a:lnTo>
                  <a:pt x="34020" y="20480"/>
                </a:lnTo>
                <a:lnTo>
                  <a:pt x="34120" y="20730"/>
                </a:lnTo>
                <a:lnTo>
                  <a:pt x="34160" y="20880"/>
                </a:lnTo>
                <a:lnTo>
                  <a:pt x="34170" y="20990"/>
                </a:lnTo>
                <a:lnTo>
                  <a:pt x="34150" y="21080"/>
                </a:lnTo>
                <a:lnTo>
                  <a:pt x="34030" y="21480"/>
                </a:lnTo>
                <a:lnTo>
                  <a:pt x="34020" y="21580"/>
                </a:lnTo>
                <a:lnTo>
                  <a:pt x="34030" y="21660"/>
                </a:lnTo>
                <a:lnTo>
                  <a:pt x="34060" y="21730"/>
                </a:lnTo>
                <a:lnTo>
                  <a:pt x="34150" y="21780"/>
                </a:lnTo>
                <a:lnTo>
                  <a:pt x="34230" y="21810"/>
                </a:lnTo>
                <a:lnTo>
                  <a:pt x="34650" y="21860"/>
                </a:lnTo>
                <a:lnTo>
                  <a:pt x="34660" y="21890"/>
                </a:lnTo>
                <a:lnTo>
                  <a:pt x="34660" y="21920"/>
                </a:lnTo>
                <a:lnTo>
                  <a:pt x="34660" y="21970"/>
                </a:lnTo>
                <a:lnTo>
                  <a:pt x="34640" y="22080"/>
                </a:lnTo>
                <a:lnTo>
                  <a:pt x="34620" y="22160"/>
                </a:lnTo>
                <a:lnTo>
                  <a:pt x="34590" y="22240"/>
                </a:lnTo>
                <a:lnTo>
                  <a:pt x="34540" y="22340"/>
                </a:lnTo>
                <a:lnTo>
                  <a:pt x="34460" y="22480"/>
                </a:lnTo>
                <a:lnTo>
                  <a:pt x="34330" y="22620"/>
                </a:lnTo>
                <a:lnTo>
                  <a:pt x="34290" y="22680"/>
                </a:lnTo>
                <a:lnTo>
                  <a:pt x="34290" y="22780"/>
                </a:lnTo>
                <a:lnTo>
                  <a:pt x="34310" y="22860"/>
                </a:lnTo>
                <a:lnTo>
                  <a:pt x="34330" y="22940"/>
                </a:lnTo>
                <a:lnTo>
                  <a:pt x="34290" y="23060"/>
                </a:lnTo>
                <a:lnTo>
                  <a:pt x="34210" y="23230"/>
                </a:lnTo>
                <a:lnTo>
                  <a:pt x="33980" y="23580"/>
                </a:lnTo>
                <a:lnTo>
                  <a:pt x="33810" y="23650"/>
                </a:lnTo>
                <a:lnTo>
                  <a:pt x="33640" y="23690"/>
                </a:lnTo>
                <a:lnTo>
                  <a:pt x="33370" y="23700"/>
                </a:lnTo>
                <a:lnTo>
                  <a:pt x="33270" y="23710"/>
                </a:lnTo>
                <a:lnTo>
                  <a:pt x="33190" y="23760"/>
                </a:lnTo>
                <a:lnTo>
                  <a:pt x="33140" y="23840"/>
                </a:lnTo>
                <a:lnTo>
                  <a:pt x="33120" y="23960"/>
                </a:lnTo>
                <a:lnTo>
                  <a:pt x="33110" y="24090"/>
                </a:lnTo>
                <a:lnTo>
                  <a:pt x="33090" y="24210"/>
                </a:lnTo>
                <a:lnTo>
                  <a:pt x="32650" y="25580"/>
                </a:lnTo>
                <a:lnTo>
                  <a:pt x="32530" y="25880"/>
                </a:lnTo>
                <a:lnTo>
                  <a:pt x="32510" y="25970"/>
                </a:lnTo>
                <a:lnTo>
                  <a:pt x="32520" y="26200"/>
                </a:lnTo>
                <a:lnTo>
                  <a:pt x="32290" y="26140"/>
                </a:lnTo>
                <a:lnTo>
                  <a:pt x="32090" y="26010"/>
                </a:lnTo>
                <a:lnTo>
                  <a:pt x="31950" y="25920"/>
                </a:lnTo>
                <a:lnTo>
                  <a:pt x="31830" y="25920"/>
                </a:lnTo>
                <a:lnTo>
                  <a:pt x="31780" y="25930"/>
                </a:lnTo>
                <a:lnTo>
                  <a:pt x="31760" y="25940"/>
                </a:lnTo>
                <a:lnTo>
                  <a:pt x="31750" y="25960"/>
                </a:lnTo>
                <a:lnTo>
                  <a:pt x="31710" y="26030"/>
                </a:lnTo>
                <a:lnTo>
                  <a:pt x="31680" y="26060"/>
                </a:lnTo>
                <a:lnTo>
                  <a:pt x="31530" y="26200"/>
                </a:lnTo>
                <a:lnTo>
                  <a:pt x="31440" y="26260"/>
                </a:lnTo>
                <a:lnTo>
                  <a:pt x="31390" y="26270"/>
                </a:lnTo>
                <a:lnTo>
                  <a:pt x="31320" y="26280"/>
                </a:lnTo>
                <a:lnTo>
                  <a:pt x="31280" y="26280"/>
                </a:lnTo>
                <a:lnTo>
                  <a:pt x="31250" y="26270"/>
                </a:lnTo>
                <a:lnTo>
                  <a:pt x="31190" y="26230"/>
                </a:lnTo>
                <a:lnTo>
                  <a:pt x="31140" y="26210"/>
                </a:lnTo>
                <a:lnTo>
                  <a:pt x="31120" y="26210"/>
                </a:lnTo>
                <a:lnTo>
                  <a:pt x="30820" y="26200"/>
                </a:lnTo>
                <a:lnTo>
                  <a:pt x="30680" y="26180"/>
                </a:lnTo>
                <a:lnTo>
                  <a:pt x="30660" y="26140"/>
                </a:lnTo>
                <a:lnTo>
                  <a:pt x="30650" y="26080"/>
                </a:lnTo>
                <a:lnTo>
                  <a:pt x="30660" y="25940"/>
                </a:lnTo>
                <a:lnTo>
                  <a:pt x="30630" y="25870"/>
                </a:lnTo>
                <a:lnTo>
                  <a:pt x="30430" y="25650"/>
                </a:lnTo>
                <a:lnTo>
                  <a:pt x="30350" y="25510"/>
                </a:lnTo>
                <a:lnTo>
                  <a:pt x="30300" y="25380"/>
                </a:lnTo>
                <a:lnTo>
                  <a:pt x="30280" y="25270"/>
                </a:lnTo>
                <a:lnTo>
                  <a:pt x="30250" y="25010"/>
                </a:lnTo>
                <a:lnTo>
                  <a:pt x="30010" y="24890"/>
                </a:lnTo>
                <a:lnTo>
                  <a:pt x="29910" y="24830"/>
                </a:lnTo>
                <a:lnTo>
                  <a:pt x="29810" y="24810"/>
                </a:lnTo>
                <a:lnTo>
                  <a:pt x="29080" y="25040"/>
                </a:lnTo>
                <a:lnTo>
                  <a:pt x="28980" y="25040"/>
                </a:lnTo>
                <a:lnTo>
                  <a:pt x="28950" y="24790"/>
                </a:lnTo>
                <a:lnTo>
                  <a:pt x="28910" y="24700"/>
                </a:lnTo>
                <a:lnTo>
                  <a:pt x="28850" y="24530"/>
                </a:lnTo>
                <a:lnTo>
                  <a:pt x="28790" y="24240"/>
                </a:lnTo>
                <a:lnTo>
                  <a:pt x="28730" y="24130"/>
                </a:lnTo>
                <a:lnTo>
                  <a:pt x="28570" y="23920"/>
                </a:lnTo>
                <a:lnTo>
                  <a:pt x="28500" y="23770"/>
                </a:lnTo>
                <a:lnTo>
                  <a:pt x="28440" y="23560"/>
                </a:lnTo>
                <a:lnTo>
                  <a:pt x="28400" y="23500"/>
                </a:lnTo>
                <a:lnTo>
                  <a:pt x="28340" y="23430"/>
                </a:lnTo>
                <a:lnTo>
                  <a:pt x="28240" y="23380"/>
                </a:lnTo>
                <a:lnTo>
                  <a:pt x="28200" y="23370"/>
                </a:lnTo>
                <a:lnTo>
                  <a:pt x="28120" y="23330"/>
                </a:lnTo>
                <a:lnTo>
                  <a:pt x="27090" y="22670"/>
                </a:lnTo>
                <a:lnTo>
                  <a:pt x="26900" y="22530"/>
                </a:lnTo>
                <a:lnTo>
                  <a:pt x="26730" y="22360"/>
                </a:lnTo>
                <a:lnTo>
                  <a:pt x="26700" y="22350"/>
                </a:lnTo>
                <a:lnTo>
                  <a:pt x="26610" y="22320"/>
                </a:lnTo>
                <a:lnTo>
                  <a:pt x="26510" y="22270"/>
                </a:lnTo>
                <a:lnTo>
                  <a:pt x="26390" y="22180"/>
                </a:lnTo>
                <a:lnTo>
                  <a:pt x="25670" y="22140"/>
                </a:lnTo>
                <a:lnTo>
                  <a:pt x="25590" y="22170"/>
                </a:lnTo>
                <a:lnTo>
                  <a:pt x="25470" y="22240"/>
                </a:lnTo>
                <a:lnTo>
                  <a:pt x="25370" y="22230"/>
                </a:lnTo>
                <a:lnTo>
                  <a:pt x="25320" y="22180"/>
                </a:lnTo>
                <a:lnTo>
                  <a:pt x="25290" y="22150"/>
                </a:lnTo>
                <a:lnTo>
                  <a:pt x="25260" y="22100"/>
                </a:lnTo>
                <a:lnTo>
                  <a:pt x="25220" y="22020"/>
                </a:lnTo>
                <a:lnTo>
                  <a:pt x="25170" y="21940"/>
                </a:lnTo>
                <a:lnTo>
                  <a:pt x="25110" y="21850"/>
                </a:lnTo>
                <a:lnTo>
                  <a:pt x="25060" y="21790"/>
                </a:lnTo>
                <a:lnTo>
                  <a:pt x="24970" y="21750"/>
                </a:lnTo>
                <a:lnTo>
                  <a:pt x="24730" y="21670"/>
                </a:lnTo>
                <a:lnTo>
                  <a:pt x="24650" y="21680"/>
                </a:lnTo>
                <a:lnTo>
                  <a:pt x="24560" y="21670"/>
                </a:lnTo>
                <a:lnTo>
                  <a:pt x="24530" y="21680"/>
                </a:lnTo>
                <a:lnTo>
                  <a:pt x="24430" y="21720"/>
                </a:lnTo>
                <a:lnTo>
                  <a:pt x="24380" y="21730"/>
                </a:lnTo>
                <a:lnTo>
                  <a:pt x="24050" y="21740"/>
                </a:lnTo>
                <a:lnTo>
                  <a:pt x="23680" y="21700"/>
                </a:lnTo>
                <a:lnTo>
                  <a:pt x="23350" y="21590"/>
                </a:lnTo>
                <a:lnTo>
                  <a:pt x="23150" y="21560"/>
                </a:lnTo>
                <a:lnTo>
                  <a:pt x="23120" y="21550"/>
                </a:lnTo>
                <a:lnTo>
                  <a:pt x="23080" y="21530"/>
                </a:lnTo>
                <a:lnTo>
                  <a:pt x="22990" y="21450"/>
                </a:lnTo>
                <a:lnTo>
                  <a:pt x="22920" y="21400"/>
                </a:lnTo>
                <a:lnTo>
                  <a:pt x="22800" y="21350"/>
                </a:lnTo>
                <a:lnTo>
                  <a:pt x="22650" y="21320"/>
                </a:lnTo>
                <a:lnTo>
                  <a:pt x="22550" y="21320"/>
                </a:lnTo>
                <a:lnTo>
                  <a:pt x="22470" y="21340"/>
                </a:lnTo>
                <a:lnTo>
                  <a:pt x="22200" y="21520"/>
                </a:lnTo>
                <a:lnTo>
                  <a:pt x="21830" y="21720"/>
                </a:lnTo>
                <a:lnTo>
                  <a:pt x="21480" y="21860"/>
                </a:lnTo>
                <a:lnTo>
                  <a:pt x="20790" y="219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