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Dundgovi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Dund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1680" y="25500"/>
                </a:moveTo>
                <a:lnTo>
                  <a:pt x="61720" y="25680"/>
                </a:lnTo>
                <a:lnTo>
                  <a:pt x="61780" y="25760"/>
                </a:lnTo>
                <a:lnTo>
                  <a:pt x="61860" y="25840"/>
                </a:lnTo>
                <a:lnTo>
                  <a:pt x="61950" y="25870"/>
                </a:lnTo>
                <a:lnTo>
                  <a:pt x="62070" y="25900"/>
                </a:lnTo>
                <a:lnTo>
                  <a:pt x="62260" y="25900"/>
                </a:lnTo>
                <a:lnTo>
                  <a:pt x="62400" y="25920"/>
                </a:lnTo>
                <a:lnTo>
                  <a:pt x="62370" y="25960"/>
                </a:lnTo>
                <a:lnTo>
                  <a:pt x="62100" y="26190"/>
                </a:lnTo>
                <a:lnTo>
                  <a:pt x="62040" y="26270"/>
                </a:lnTo>
                <a:lnTo>
                  <a:pt x="62010" y="26330"/>
                </a:lnTo>
                <a:lnTo>
                  <a:pt x="62020" y="26390"/>
                </a:lnTo>
                <a:lnTo>
                  <a:pt x="62070" y="26460"/>
                </a:lnTo>
                <a:lnTo>
                  <a:pt x="62520" y="26940"/>
                </a:lnTo>
                <a:lnTo>
                  <a:pt x="62620" y="27110"/>
                </a:lnTo>
                <a:lnTo>
                  <a:pt x="62690" y="27310"/>
                </a:lnTo>
                <a:lnTo>
                  <a:pt x="62720" y="27430"/>
                </a:lnTo>
                <a:lnTo>
                  <a:pt x="62730" y="27520"/>
                </a:lnTo>
                <a:lnTo>
                  <a:pt x="62720" y="27790"/>
                </a:lnTo>
                <a:lnTo>
                  <a:pt x="62640" y="28400"/>
                </a:lnTo>
                <a:lnTo>
                  <a:pt x="62630" y="28520"/>
                </a:lnTo>
                <a:lnTo>
                  <a:pt x="62660" y="28660"/>
                </a:lnTo>
                <a:lnTo>
                  <a:pt x="62690" y="28720"/>
                </a:lnTo>
                <a:lnTo>
                  <a:pt x="62730" y="28770"/>
                </a:lnTo>
                <a:lnTo>
                  <a:pt x="62830" y="28960"/>
                </a:lnTo>
                <a:lnTo>
                  <a:pt x="62910" y="29040"/>
                </a:lnTo>
                <a:lnTo>
                  <a:pt x="62990" y="29080"/>
                </a:lnTo>
                <a:lnTo>
                  <a:pt x="63370" y="28940"/>
                </a:lnTo>
                <a:lnTo>
                  <a:pt x="63480" y="28950"/>
                </a:lnTo>
                <a:lnTo>
                  <a:pt x="63320" y="29430"/>
                </a:lnTo>
                <a:lnTo>
                  <a:pt x="63250" y="29840"/>
                </a:lnTo>
                <a:lnTo>
                  <a:pt x="63240" y="30150"/>
                </a:lnTo>
                <a:lnTo>
                  <a:pt x="63290" y="30970"/>
                </a:lnTo>
                <a:lnTo>
                  <a:pt x="63500" y="32270"/>
                </a:lnTo>
                <a:lnTo>
                  <a:pt x="63560" y="32490"/>
                </a:lnTo>
                <a:lnTo>
                  <a:pt x="63560" y="32570"/>
                </a:lnTo>
                <a:lnTo>
                  <a:pt x="63540" y="32620"/>
                </a:lnTo>
                <a:lnTo>
                  <a:pt x="63480" y="32640"/>
                </a:lnTo>
                <a:lnTo>
                  <a:pt x="63370" y="32630"/>
                </a:lnTo>
                <a:lnTo>
                  <a:pt x="63320" y="32640"/>
                </a:lnTo>
                <a:lnTo>
                  <a:pt x="63270" y="32660"/>
                </a:lnTo>
                <a:lnTo>
                  <a:pt x="63170" y="32740"/>
                </a:lnTo>
                <a:lnTo>
                  <a:pt x="63080" y="32880"/>
                </a:lnTo>
                <a:lnTo>
                  <a:pt x="62950" y="33130"/>
                </a:lnTo>
                <a:lnTo>
                  <a:pt x="62670" y="33300"/>
                </a:lnTo>
                <a:lnTo>
                  <a:pt x="61670" y="33430"/>
                </a:lnTo>
                <a:lnTo>
                  <a:pt x="61460" y="33450"/>
                </a:lnTo>
                <a:lnTo>
                  <a:pt x="61390" y="33480"/>
                </a:lnTo>
                <a:lnTo>
                  <a:pt x="61330" y="33550"/>
                </a:lnTo>
                <a:lnTo>
                  <a:pt x="61290" y="33710"/>
                </a:lnTo>
                <a:lnTo>
                  <a:pt x="61210" y="34350"/>
                </a:lnTo>
                <a:lnTo>
                  <a:pt x="61170" y="34470"/>
                </a:lnTo>
                <a:lnTo>
                  <a:pt x="61130" y="34540"/>
                </a:lnTo>
                <a:lnTo>
                  <a:pt x="60980" y="34650"/>
                </a:lnTo>
                <a:lnTo>
                  <a:pt x="60520" y="34800"/>
                </a:lnTo>
                <a:lnTo>
                  <a:pt x="60240" y="34840"/>
                </a:lnTo>
                <a:lnTo>
                  <a:pt x="60180" y="34830"/>
                </a:lnTo>
                <a:lnTo>
                  <a:pt x="59980" y="34730"/>
                </a:lnTo>
                <a:lnTo>
                  <a:pt x="59850" y="34710"/>
                </a:lnTo>
                <a:lnTo>
                  <a:pt x="59770" y="34710"/>
                </a:lnTo>
                <a:lnTo>
                  <a:pt x="58150" y="35270"/>
                </a:lnTo>
                <a:lnTo>
                  <a:pt x="57950" y="35380"/>
                </a:lnTo>
                <a:lnTo>
                  <a:pt x="57700" y="35580"/>
                </a:lnTo>
                <a:lnTo>
                  <a:pt x="57490" y="35670"/>
                </a:lnTo>
                <a:lnTo>
                  <a:pt x="57360" y="35710"/>
                </a:lnTo>
                <a:lnTo>
                  <a:pt x="57110" y="35750"/>
                </a:lnTo>
                <a:lnTo>
                  <a:pt x="56230" y="35890"/>
                </a:lnTo>
                <a:lnTo>
                  <a:pt x="56140" y="35870"/>
                </a:lnTo>
                <a:lnTo>
                  <a:pt x="55920" y="35780"/>
                </a:lnTo>
                <a:lnTo>
                  <a:pt x="55710" y="35650"/>
                </a:lnTo>
                <a:lnTo>
                  <a:pt x="55480" y="35460"/>
                </a:lnTo>
                <a:lnTo>
                  <a:pt x="55430" y="35380"/>
                </a:lnTo>
                <a:lnTo>
                  <a:pt x="55390" y="35280"/>
                </a:lnTo>
                <a:lnTo>
                  <a:pt x="55390" y="35200"/>
                </a:lnTo>
                <a:lnTo>
                  <a:pt x="55390" y="35120"/>
                </a:lnTo>
                <a:lnTo>
                  <a:pt x="55350" y="35020"/>
                </a:lnTo>
                <a:lnTo>
                  <a:pt x="55270" y="34860"/>
                </a:lnTo>
                <a:lnTo>
                  <a:pt x="55090" y="34600"/>
                </a:lnTo>
                <a:lnTo>
                  <a:pt x="54730" y="33940"/>
                </a:lnTo>
                <a:lnTo>
                  <a:pt x="54670" y="33900"/>
                </a:lnTo>
                <a:lnTo>
                  <a:pt x="54500" y="33860"/>
                </a:lnTo>
                <a:lnTo>
                  <a:pt x="53700" y="33780"/>
                </a:lnTo>
                <a:lnTo>
                  <a:pt x="52540" y="33650"/>
                </a:lnTo>
                <a:lnTo>
                  <a:pt x="51280" y="33450"/>
                </a:lnTo>
                <a:lnTo>
                  <a:pt x="51070" y="33380"/>
                </a:lnTo>
                <a:lnTo>
                  <a:pt x="51000" y="33320"/>
                </a:lnTo>
                <a:lnTo>
                  <a:pt x="50930" y="33240"/>
                </a:lnTo>
                <a:lnTo>
                  <a:pt x="50820" y="33000"/>
                </a:lnTo>
                <a:lnTo>
                  <a:pt x="50810" y="32960"/>
                </a:lnTo>
                <a:lnTo>
                  <a:pt x="50820" y="32930"/>
                </a:lnTo>
                <a:lnTo>
                  <a:pt x="50830" y="32880"/>
                </a:lnTo>
                <a:lnTo>
                  <a:pt x="50840" y="32790"/>
                </a:lnTo>
                <a:lnTo>
                  <a:pt x="50840" y="32740"/>
                </a:lnTo>
                <a:lnTo>
                  <a:pt x="50840" y="32710"/>
                </a:lnTo>
                <a:lnTo>
                  <a:pt x="50830" y="32680"/>
                </a:lnTo>
                <a:lnTo>
                  <a:pt x="50820" y="32630"/>
                </a:lnTo>
                <a:lnTo>
                  <a:pt x="50820" y="32610"/>
                </a:lnTo>
                <a:lnTo>
                  <a:pt x="50820" y="32580"/>
                </a:lnTo>
                <a:lnTo>
                  <a:pt x="50820" y="32560"/>
                </a:lnTo>
                <a:lnTo>
                  <a:pt x="50820" y="32530"/>
                </a:lnTo>
                <a:lnTo>
                  <a:pt x="50850" y="32480"/>
                </a:lnTo>
                <a:lnTo>
                  <a:pt x="50860" y="32450"/>
                </a:lnTo>
                <a:lnTo>
                  <a:pt x="50860" y="32430"/>
                </a:lnTo>
                <a:lnTo>
                  <a:pt x="50860" y="32410"/>
                </a:lnTo>
                <a:lnTo>
                  <a:pt x="50850" y="32250"/>
                </a:lnTo>
                <a:lnTo>
                  <a:pt x="50850" y="32200"/>
                </a:lnTo>
                <a:lnTo>
                  <a:pt x="50860" y="32120"/>
                </a:lnTo>
                <a:lnTo>
                  <a:pt x="50860" y="32100"/>
                </a:lnTo>
                <a:lnTo>
                  <a:pt x="50860" y="32080"/>
                </a:lnTo>
                <a:lnTo>
                  <a:pt x="50840" y="32050"/>
                </a:lnTo>
                <a:lnTo>
                  <a:pt x="50780" y="31970"/>
                </a:lnTo>
                <a:lnTo>
                  <a:pt x="49850" y="31950"/>
                </a:lnTo>
                <a:lnTo>
                  <a:pt x="49850" y="31690"/>
                </a:lnTo>
                <a:lnTo>
                  <a:pt x="49870" y="31600"/>
                </a:lnTo>
                <a:lnTo>
                  <a:pt x="49900" y="31520"/>
                </a:lnTo>
                <a:lnTo>
                  <a:pt x="49970" y="31370"/>
                </a:lnTo>
                <a:lnTo>
                  <a:pt x="49930" y="31260"/>
                </a:lnTo>
                <a:lnTo>
                  <a:pt x="49630" y="30970"/>
                </a:lnTo>
                <a:lnTo>
                  <a:pt x="49510" y="30810"/>
                </a:lnTo>
                <a:lnTo>
                  <a:pt x="49460" y="30710"/>
                </a:lnTo>
                <a:lnTo>
                  <a:pt x="49420" y="30630"/>
                </a:lnTo>
                <a:lnTo>
                  <a:pt x="49410" y="30530"/>
                </a:lnTo>
                <a:lnTo>
                  <a:pt x="49390" y="30430"/>
                </a:lnTo>
                <a:lnTo>
                  <a:pt x="49390" y="30350"/>
                </a:lnTo>
                <a:lnTo>
                  <a:pt x="49410" y="30280"/>
                </a:lnTo>
                <a:lnTo>
                  <a:pt x="49440" y="30210"/>
                </a:lnTo>
                <a:lnTo>
                  <a:pt x="49550" y="30050"/>
                </a:lnTo>
                <a:lnTo>
                  <a:pt x="49710" y="29900"/>
                </a:lnTo>
                <a:lnTo>
                  <a:pt x="49770" y="29850"/>
                </a:lnTo>
                <a:lnTo>
                  <a:pt x="49840" y="29820"/>
                </a:lnTo>
                <a:lnTo>
                  <a:pt x="50030" y="29790"/>
                </a:lnTo>
                <a:lnTo>
                  <a:pt x="50670" y="29710"/>
                </a:lnTo>
                <a:lnTo>
                  <a:pt x="50800" y="29480"/>
                </a:lnTo>
                <a:lnTo>
                  <a:pt x="50820" y="29200"/>
                </a:lnTo>
                <a:lnTo>
                  <a:pt x="50940" y="28600"/>
                </a:lnTo>
                <a:lnTo>
                  <a:pt x="50950" y="28550"/>
                </a:lnTo>
                <a:lnTo>
                  <a:pt x="50970" y="28260"/>
                </a:lnTo>
                <a:lnTo>
                  <a:pt x="50980" y="28220"/>
                </a:lnTo>
                <a:lnTo>
                  <a:pt x="51010" y="28170"/>
                </a:lnTo>
                <a:lnTo>
                  <a:pt x="51060" y="28150"/>
                </a:lnTo>
                <a:lnTo>
                  <a:pt x="51140" y="28120"/>
                </a:lnTo>
                <a:lnTo>
                  <a:pt x="51500" y="28090"/>
                </a:lnTo>
                <a:lnTo>
                  <a:pt x="51680" y="28020"/>
                </a:lnTo>
                <a:lnTo>
                  <a:pt x="51740" y="27950"/>
                </a:lnTo>
                <a:lnTo>
                  <a:pt x="51780" y="27870"/>
                </a:lnTo>
                <a:lnTo>
                  <a:pt x="51820" y="27780"/>
                </a:lnTo>
                <a:lnTo>
                  <a:pt x="51990" y="27570"/>
                </a:lnTo>
                <a:lnTo>
                  <a:pt x="52010" y="27470"/>
                </a:lnTo>
                <a:lnTo>
                  <a:pt x="52020" y="27280"/>
                </a:lnTo>
                <a:lnTo>
                  <a:pt x="52040" y="27180"/>
                </a:lnTo>
                <a:lnTo>
                  <a:pt x="52060" y="27120"/>
                </a:lnTo>
                <a:lnTo>
                  <a:pt x="52210" y="26960"/>
                </a:lnTo>
                <a:lnTo>
                  <a:pt x="52280" y="27060"/>
                </a:lnTo>
                <a:lnTo>
                  <a:pt x="52340" y="27120"/>
                </a:lnTo>
                <a:lnTo>
                  <a:pt x="52720" y="26790"/>
                </a:lnTo>
                <a:lnTo>
                  <a:pt x="52880" y="26680"/>
                </a:lnTo>
                <a:lnTo>
                  <a:pt x="52980" y="26580"/>
                </a:lnTo>
                <a:lnTo>
                  <a:pt x="53230" y="26260"/>
                </a:lnTo>
                <a:lnTo>
                  <a:pt x="53490" y="26360"/>
                </a:lnTo>
                <a:lnTo>
                  <a:pt x="53770" y="26450"/>
                </a:lnTo>
                <a:lnTo>
                  <a:pt x="53960" y="26520"/>
                </a:lnTo>
                <a:lnTo>
                  <a:pt x="54130" y="26620"/>
                </a:lnTo>
                <a:lnTo>
                  <a:pt x="54200" y="26680"/>
                </a:lnTo>
                <a:lnTo>
                  <a:pt x="54310" y="26760"/>
                </a:lnTo>
                <a:lnTo>
                  <a:pt x="54450" y="26880"/>
                </a:lnTo>
                <a:lnTo>
                  <a:pt x="54670" y="26470"/>
                </a:lnTo>
                <a:lnTo>
                  <a:pt x="54880" y="26190"/>
                </a:lnTo>
                <a:lnTo>
                  <a:pt x="54940" y="26120"/>
                </a:lnTo>
                <a:lnTo>
                  <a:pt x="55190" y="25770"/>
                </a:lnTo>
                <a:lnTo>
                  <a:pt x="55300" y="25720"/>
                </a:lnTo>
                <a:lnTo>
                  <a:pt x="55490" y="25680"/>
                </a:lnTo>
                <a:lnTo>
                  <a:pt x="55590" y="25670"/>
                </a:lnTo>
                <a:lnTo>
                  <a:pt x="55660" y="25680"/>
                </a:lnTo>
                <a:lnTo>
                  <a:pt x="55690" y="25690"/>
                </a:lnTo>
                <a:lnTo>
                  <a:pt x="55740" y="25730"/>
                </a:lnTo>
                <a:lnTo>
                  <a:pt x="55920" y="25900"/>
                </a:lnTo>
                <a:lnTo>
                  <a:pt x="56050" y="25990"/>
                </a:lnTo>
                <a:lnTo>
                  <a:pt x="56150" y="26030"/>
                </a:lnTo>
                <a:lnTo>
                  <a:pt x="56450" y="26120"/>
                </a:lnTo>
                <a:lnTo>
                  <a:pt x="56510" y="26160"/>
                </a:lnTo>
                <a:lnTo>
                  <a:pt x="56560" y="26210"/>
                </a:lnTo>
                <a:lnTo>
                  <a:pt x="56580" y="26240"/>
                </a:lnTo>
                <a:lnTo>
                  <a:pt x="56610" y="26320"/>
                </a:lnTo>
                <a:lnTo>
                  <a:pt x="57150" y="26330"/>
                </a:lnTo>
                <a:lnTo>
                  <a:pt x="57690" y="26330"/>
                </a:lnTo>
                <a:lnTo>
                  <a:pt x="57940" y="26330"/>
                </a:lnTo>
                <a:lnTo>
                  <a:pt x="58130" y="26330"/>
                </a:lnTo>
                <a:lnTo>
                  <a:pt x="58410" y="26390"/>
                </a:lnTo>
                <a:lnTo>
                  <a:pt x="58510" y="26420"/>
                </a:lnTo>
                <a:lnTo>
                  <a:pt x="58690" y="26520"/>
                </a:lnTo>
                <a:lnTo>
                  <a:pt x="58800" y="26630"/>
                </a:lnTo>
                <a:lnTo>
                  <a:pt x="58970" y="26800"/>
                </a:lnTo>
                <a:lnTo>
                  <a:pt x="59090" y="26910"/>
                </a:lnTo>
                <a:lnTo>
                  <a:pt x="59260" y="27030"/>
                </a:lnTo>
                <a:lnTo>
                  <a:pt x="59490" y="27000"/>
                </a:lnTo>
                <a:lnTo>
                  <a:pt x="59940" y="26980"/>
                </a:lnTo>
                <a:lnTo>
                  <a:pt x="60010" y="26970"/>
                </a:lnTo>
                <a:lnTo>
                  <a:pt x="60150" y="26930"/>
                </a:lnTo>
                <a:lnTo>
                  <a:pt x="60440" y="26820"/>
                </a:lnTo>
                <a:lnTo>
                  <a:pt x="60490" y="26780"/>
                </a:lnTo>
                <a:lnTo>
                  <a:pt x="60530" y="26740"/>
                </a:lnTo>
                <a:lnTo>
                  <a:pt x="60680" y="26520"/>
                </a:lnTo>
                <a:lnTo>
                  <a:pt x="60700" y="26500"/>
                </a:lnTo>
                <a:lnTo>
                  <a:pt x="60760" y="26460"/>
                </a:lnTo>
                <a:lnTo>
                  <a:pt x="60890" y="26410"/>
                </a:lnTo>
                <a:lnTo>
                  <a:pt x="61130" y="26380"/>
                </a:lnTo>
                <a:lnTo>
                  <a:pt x="61200" y="26360"/>
                </a:lnTo>
                <a:lnTo>
                  <a:pt x="61230" y="26340"/>
                </a:lnTo>
                <a:lnTo>
                  <a:pt x="61280" y="26290"/>
                </a:lnTo>
                <a:lnTo>
                  <a:pt x="61300" y="26260"/>
                </a:lnTo>
                <a:lnTo>
                  <a:pt x="61330" y="26190"/>
                </a:lnTo>
                <a:lnTo>
                  <a:pt x="61340" y="26130"/>
                </a:lnTo>
                <a:lnTo>
                  <a:pt x="61360" y="25880"/>
                </a:lnTo>
                <a:lnTo>
                  <a:pt x="61380" y="25720"/>
                </a:lnTo>
                <a:lnTo>
                  <a:pt x="61400" y="25560"/>
                </a:lnTo>
                <a:lnTo>
                  <a:pt x="61680" y="2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