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Dornogovi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Mongolia • State Map | Fully Editable Vector Shape</a:t>
            </a:r>
          </a:p>
        </p:txBody>
      </p:sp>
      <p:sp>
        <p:nvSpPr>
          <p:cNvPr id="101" name="Dornogovi"/>
          <p:cNvSpPr/>
          <p:nvPr/>
        </p:nvSpPr>
        <p:spPr>
          <a:xfrm>
            <a:off x="2072487" y="1859523"/>
            <a:ext cx="8046720" cy="3870472"/>
          </a:xfrm>
          <a:custGeom>
            <a:avLst/>
            <a:gdLst/>
            <a:ahLst/>
            <a:cxnLst/>
            <a:rect l="0" t="0" r="100000" b="48100"/>
            <a:pathLst>
              <a:path w="100000" h="48100">
                <a:moveTo>
                  <a:pt x="70930" y="27740"/>
                </a:moveTo>
                <a:lnTo>
                  <a:pt x="71980" y="28220"/>
                </a:lnTo>
                <a:lnTo>
                  <a:pt x="72030" y="28280"/>
                </a:lnTo>
                <a:lnTo>
                  <a:pt x="72060" y="28350"/>
                </a:lnTo>
                <a:lnTo>
                  <a:pt x="72110" y="28520"/>
                </a:lnTo>
                <a:lnTo>
                  <a:pt x="72360" y="29070"/>
                </a:lnTo>
                <a:lnTo>
                  <a:pt x="72420" y="29260"/>
                </a:lnTo>
                <a:lnTo>
                  <a:pt x="72460" y="29470"/>
                </a:lnTo>
                <a:lnTo>
                  <a:pt x="72410" y="30540"/>
                </a:lnTo>
                <a:lnTo>
                  <a:pt x="72410" y="30670"/>
                </a:lnTo>
                <a:lnTo>
                  <a:pt x="72430" y="30700"/>
                </a:lnTo>
                <a:lnTo>
                  <a:pt x="72470" y="30750"/>
                </a:lnTo>
                <a:lnTo>
                  <a:pt x="72550" y="30790"/>
                </a:lnTo>
                <a:lnTo>
                  <a:pt x="72640" y="30880"/>
                </a:lnTo>
                <a:lnTo>
                  <a:pt x="72670" y="30980"/>
                </a:lnTo>
                <a:lnTo>
                  <a:pt x="72700" y="31230"/>
                </a:lnTo>
                <a:lnTo>
                  <a:pt x="72760" y="31310"/>
                </a:lnTo>
                <a:lnTo>
                  <a:pt x="72820" y="31370"/>
                </a:lnTo>
                <a:lnTo>
                  <a:pt x="72890" y="31420"/>
                </a:lnTo>
                <a:lnTo>
                  <a:pt x="72950" y="31470"/>
                </a:lnTo>
                <a:lnTo>
                  <a:pt x="73030" y="31570"/>
                </a:lnTo>
                <a:lnTo>
                  <a:pt x="73050" y="31640"/>
                </a:lnTo>
                <a:lnTo>
                  <a:pt x="73060" y="31730"/>
                </a:lnTo>
                <a:lnTo>
                  <a:pt x="73050" y="31930"/>
                </a:lnTo>
                <a:lnTo>
                  <a:pt x="73050" y="32110"/>
                </a:lnTo>
                <a:lnTo>
                  <a:pt x="73060" y="32340"/>
                </a:lnTo>
                <a:lnTo>
                  <a:pt x="73060" y="32350"/>
                </a:lnTo>
                <a:lnTo>
                  <a:pt x="73050" y="32350"/>
                </a:lnTo>
                <a:lnTo>
                  <a:pt x="73020" y="32360"/>
                </a:lnTo>
                <a:lnTo>
                  <a:pt x="72990" y="32370"/>
                </a:lnTo>
                <a:lnTo>
                  <a:pt x="72960" y="32400"/>
                </a:lnTo>
                <a:lnTo>
                  <a:pt x="72830" y="32490"/>
                </a:lnTo>
                <a:lnTo>
                  <a:pt x="72720" y="32520"/>
                </a:lnTo>
                <a:lnTo>
                  <a:pt x="72670" y="32550"/>
                </a:lnTo>
                <a:lnTo>
                  <a:pt x="72500" y="32670"/>
                </a:lnTo>
                <a:lnTo>
                  <a:pt x="72430" y="32750"/>
                </a:lnTo>
                <a:lnTo>
                  <a:pt x="72370" y="32840"/>
                </a:lnTo>
                <a:lnTo>
                  <a:pt x="71840" y="33930"/>
                </a:lnTo>
                <a:lnTo>
                  <a:pt x="71810" y="34030"/>
                </a:lnTo>
                <a:lnTo>
                  <a:pt x="71810" y="34090"/>
                </a:lnTo>
                <a:lnTo>
                  <a:pt x="71820" y="34230"/>
                </a:lnTo>
                <a:lnTo>
                  <a:pt x="71820" y="34290"/>
                </a:lnTo>
                <a:lnTo>
                  <a:pt x="71800" y="34370"/>
                </a:lnTo>
                <a:lnTo>
                  <a:pt x="71780" y="34420"/>
                </a:lnTo>
                <a:lnTo>
                  <a:pt x="71720" y="34510"/>
                </a:lnTo>
                <a:lnTo>
                  <a:pt x="71650" y="34670"/>
                </a:lnTo>
                <a:lnTo>
                  <a:pt x="71620" y="34710"/>
                </a:lnTo>
                <a:lnTo>
                  <a:pt x="71610" y="34720"/>
                </a:lnTo>
                <a:lnTo>
                  <a:pt x="71540" y="34790"/>
                </a:lnTo>
                <a:lnTo>
                  <a:pt x="71480" y="34900"/>
                </a:lnTo>
                <a:lnTo>
                  <a:pt x="71430" y="35030"/>
                </a:lnTo>
                <a:lnTo>
                  <a:pt x="71400" y="35140"/>
                </a:lnTo>
                <a:lnTo>
                  <a:pt x="71400" y="35300"/>
                </a:lnTo>
                <a:lnTo>
                  <a:pt x="71440" y="35380"/>
                </a:lnTo>
                <a:lnTo>
                  <a:pt x="71620" y="35490"/>
                </a:lnTo>
                <a:lnTo>
                  <a:pt x="71670" y="35560"/>
                </a:lnTo>
                <a:lnTo>
                  <a:pt x="71690" y="35630"/>
                </a:lnTo>
                <a:lnTo>
                  <a:pt x="71710" y="35780"/>
                </a:lnTo>
                <a:lnTo>
                  <a:pt x="71750" y="35930"/>
                </a:lnTo>
                <a:lnTo>
                  <a:pt x="71820" y="36050"/>
                </a:lnTo>
                <a:lnTo>
                  <a:pt x="72070" y="36410"/>
                </a:lnTo>
                <a:lnTo>
                  <a:pt x="72170" y="36510"/>
                </a:lnTo>
                <a:lnTo>
                  <a:pt x="72490" y="36720"/>
                </a:lnTo>
                <a:lnTo>
                  <a:pt x="72570" y="36810"/>
                </a:lnTo>
                <a:lnTo>
                  <a:pt x="72650" y="36910"/>
                </a:lnTo>
                <a:lnTo>
                  <a:pt x="72910" y="37370"/>
                </a:lnTo>
                <a:lnTo>
                  <a:pt x="72950" y="37510"/>
                </a:lnTo>
                <a:lnTo>
                  <a:pt x="72960" y="37620"/>
                </a:lnTo>
                <a:lnTo>
                  <a:pt x="72950" y="37750"/>
                </a:lnTo>
                <a:lnTo>
                  <a:pt x="72920" y="37860"/>
                </a:lnTo>
                <a:lnTo>
                  <a:pt x="72850" y="37900"/>
                </a:lnTo>
                <a:lnTo>
                  <a:pt x="72810" y="37910"/>
                </a:lnTo>
                <a:lnTo>
                  <a:pt x="72670" y="37970"/>
                </a:lnTo>
                <a:lnTo>
                  <a:pt x="72470" y="37960"/>
                </a:lnTo>
                <a:lnTo>
                  <a:pt x="72410" y="37990"/>
                </a:lnTo>
                <a:lnTo>
                  <a:pt x="71970" y="38530"/>
                </a:lnTo>
                <a:lnTo>
                  <a:pt x="71890" y="38620"/>
                </a:lnTo>
                <a:lnTo>
                  <a:pt x="71790" y="38660"/>
                </a:lnTo>
                <a:lnTo>
                  <a:pt x="71490" y="38690"/>
                </a:lnTo>
                <a:lnTo>
                  <a:pt x="71420" y="38720"/>
                </a:lnTo>
                <a:lnTo>
                  <a:pt x="71240" y="38870"/>
                </a:lnTo>
                <a:lnTo>
                  <a:pt x="70550" y="39140"/>
                </a:lnTo>
                <a:lnTo>
                  <a:pt x="70210" y="39340"/>
                </a:lnTo>
                <a:lnTo>
                  <a:pt x="70090" y="39450"/>
                </a:lnTo>
                <a:lnTo>
                  <a:pt x="69710" y="39990"/>
                </a:lnTo>
                <a:lnTo>
                  <a:pt x="69380" y="40340"/>
                </a:lnTo>
                <a:lnTo>
                  <a:pt x="69340" y="40420"/>
                </a:lnTo>
                <a:lnTo>
                  <a:pt x="69270" y="40610"/>
                </a:lnTo>
                <a:lnTo>
                  <a:pt x="69170" y="40780"/>
                </a:lnTo>
                <a:lnTo>
                  <a:pt x="69060" y="40910"/>
                </a:lnTo>
                <a:lnTo>
                  <a:pt x="68790" y="41130"/>
                </a:lnTo>
                <a:lnTo>
                  <a:pt x="68730" y="41190"/>
                </a:lnTo>
                <a:lnTo>
                  <a:pt x="68660" y="41390"/>
                </a:lnTo>
                <a:lnTo>
                  <a:pt x="68600" y="41460"/>
                </a:lnTo>
                <a:lnTo>
                  <a:pt x="67850" y="41790"/>
                </a:lnTo>
                <a:lnTo>
                  <a:pt x="67750" y="41850"/>
                </a:lnTo>
                <a:lnTo>
                  <a:pt x="67720" y="41880"/>
                </a:lnTo>
                <a:lnTo>
                  <a:pt x="67690" y="41910"/>
                </a:lnTo>
                <a:lnTo>
                  <a:pt x="67670" y="41940"/>
                </a:lnTo>
                <a:lnTo>
                  <a:pt x="67630" y="41960"/>
                </a:lnTo>
                <a:lnTo>
                  <a:pt x="67580" y="41970"/>
                </a:lnTo>
                <a:lnTo>
                  <a:pt x="67420" y="41970"/>
                </a:lnTo>
                <a:lnTo>
                  <a:pt x="67210" y="42000"/>
                </a:lnTo>
                <a:lnTo>
                  <a:pt x="67100" y="42040"/>
                </a:lnTo>
                <a:lnTo>
                  <a:pt x="67060" y="42050"/>
                </a:lnTo>
                <a:lnTo>
                  <a:pt x="66910" y="42130"/>
                </a:lnTo>
                <a:lnTo>
                  <a:pt x="66690" y="42220"/>
                </a:lnTo>
                <a:lnTo>
                  <a:pt x="66540" y="42280"/>
                </a:lnTo>
                <a:lnTo>
                  <a:pt x="66520" y="42300"/>
                </a:lnTo>
                <a:lnTo>
                  <a:pt x="66090" y="42620"/>
                </a:lnTo>
                <a:lnTo>
                  <a:pt x="66080" y="42620"/>
                </a:lnTo>
                <a:lnTo>
                  <a:pt x="66060" y="42620"/>
                </a:lnTo>
                <a:lnTo>
                  <a:pt x="66040" y="42630"/>
                </a:lnTo>
                <a:lnTo>
                  <a:pt x="66010" y="42640"/>
                </a:lnTo>
                <a:lnTo>
                  <a:pt x="65970" y="42650"/>
                </a:lnTo>
                <a:lnTo>
                  <a:pt x="65930" y="42680"/>
                </a:lnTo>
                <a:lnTo>
                  <a:pt x="65910" y="42690"/>
                </a:lnTo>
                <a:lnTo>
                  <a:pt x="65560" y="42720"/>
                </a:lnTo>
                <a:lnTo>
                  <a:pt x="65420" y="42760"/>
                </a:lnTo>
                <a:lnTo>
                  <a:pt x="65350" y="42770"/>
                </a:lnTo>
                <a:lnTo>
                  <a:pt x="64610" y="42680"/>
                </a:lnTo>
                <a:lnTo>
                  <a:pt x="64520" y="42690"/>
                </a:lnTo>
                <a:lnTo>
                  <a:pt x="64240" y="42840"/>
                </a:lnTo>
                <a:lnTo>
                  <a:pt x="64140" y="42870"/>
                </a:lnTo>
                <a:lnTo>
                  <a:pt x="64060" y="42880"/>
                </a:lnTo>
                <a:lnTo>
                  <a:pt x="63320" y="42740"/>
                </a:lnTo>
                <a:lnTo>
                  <a:pt x="62960" y="42740"/>
                </a:lnTo>
                <a:lnTo>
                  <a:pt x="62950" y="42740"/>
                </a:lnTo>
                <a:lnTo>
                  <a:pt x="62940" y="42740"/>
                </a:lnTo>
                <a:lnTo>
                  <a:pt x="62710" y="42750"/>
                </a:lnTo>
                <a:lnTo>
                  <a:pt x="62470" y="42680"/>
                </a:lnTo>
                <a:lnTo>
                  <a:pt x="62300" y="42660"/>
                </a:lnTo>
                <a:lnTo>
                  <a:pt x="61940" y="42720"/>
                </a:lnTo>
                <a:lnTo>
                  <a:pt x="61850" y="40880"/>
                </a:lnTo>
                <a:lnTo>
                  <a:pt x="61860" y="40790"/>
                </a:lnTo>
                <a:lnTo>
                  <a:pt x="61900" y="40630"/>
                </a:lnTo>
                <a:lnTo>
                  <a:pt x="61940" y="40450"/>
                </a:lnTo>
                <a:lnTo>
                  <a:pt x="61950" y="40270"/>
                </a:lnTo>
                <a:lnTo>
                  <a:pt x="61950" y="40120"/>
                </a:lnTo>
                <a:lnTo>
                  <a:pt x="61940" y="39970"/>
                </a:lnTo>
                <a:lnTo>
                  <a:pt x="61800" y="39230"/>
                </a:lnTo>
                <a:lnTo>
                  <a:pt x="61770" y="38870"/>
                </a:lnTo>
                <a:lnTo>
                  <a:pt x="61760" y="38400"/>
                </a:lnTo>
                <a:lnTo>
                  <a:pt x="61740" y="37820"/>
                </a:lnTo>
                <a:lnTo>
                  <a:pt x="61150" y="36010"/>
                </a:lnTo>
                <a:lnTo>
                  <a:pt x="60900" y="35500"/>
                </a:lnTo>
                <a:lnTo>
                  <a:pt x="60870" y="35410"/>
                </a:lnTo>
                <a:lnTo>
                  <a:pt x="60860" y="35340"/>
                </a:lnTo>
                <a:lnTo>
                  <a:pt x="60860" y="35220"/>
                </a:lnTo>
                <a:lnTo>
                  <a:pt x="60980" y="34650"/>
                </a:lnTo>
                <a:lnTo>
                  <a:pt x="61130" y="34540"/>
                </a:lnTo>
                <a:lnTo>
                  <a:pt x="61170" y="34470"/>
                </a:lnTo>
                <a:lnTo>
                  <a:pt x="61210" y="34350"/>
                </a:lnTo>
                <a:lnTo>
                  <a:pt x="61290" y="33710"/>
                </a:lnTo>
                <a:lnTo>
                  <a:pt x="61330" y="33550"/>
                </a:lnTo>
                <a:lnTo>
                  <a:pt x="61390" y="33480"/>
                </a:lnTo>
                <a:lnTo>
                  <a:pt x="61460" y="33450"/>
                </a:lnTo>
                <a:lnTo>
                  <a:pt x="61670" y="33430"/>
                </a:lnTo>
                <a:lnTo>
                  <a:pt x="62670" y="33300"/>
                </a:lnTo>
                <a:lnTo>
                  <a:pt x="62950" y="33130"/>
                </a:lnTo>
                <a:lnTo>
                  <a:pt x="63080" y="32880"/>
                </a:lnTo>
                <a:lnTo>
                  <a:pt x="63170" y="32740"/>
                </a:lnTo>
                <a:lnTo>
                  <a:pt x="63270" y="32660"/>
                </a:lnTo>
                <a:lnTo>
                  <a:pt x="63320" y="32640"/>
                </a:lnTo>
                <a:lnTo>
                  <a:pt x="63370" y="32630"/>
                </a:lnTo>
                <a:lnTo>
                  <a:pt x="63480" y="32640"/>
                </a:lnTo>
                <a:lnTo>
                  <a:pt x="63540" y="32620"/>
                </a:lnTo>
                <a:lnTo>
                  <a:pt x="63560" y="32570"/>
                </a:lnTo>
                <a:lnTo>
                  <a:pt x="63560" y="32490"/>
                </a:lnTo>
                <a:lnTo>
                  <a:pt x="63500" y="32270"/>
                </a:lnTo>
                <a:lnTo>
                  <a:pt x="63290" y="30970"/>
                </a:lnTo>
                <a:lnTo>
                  <a:pt x="63240" y="30150"/>
                </a:lnTo>
                <a:lnTo>
                  <a:pt x="63250" y="29840"/>
                </a:lnTo>
                <a:lnTo>
                  <a:pt x="63320" y="29430"/>
                </a:lnTo>
                <a:lnTo>
                  <a:pt x="63480" y="28950"/>
                </a:lnTo>
                <a:lnTo>
                  <a:pt x="63370" y="28940"/>
                </a:lnTo>
                <a:lnTo>
                  <a:pt x="62990" y="29080"/>
                </a:lnTo>
                <a:lnTo>
                  <a:pt x="62910" y="29040"/>
                </a:lnTo>
                <a:lnTo>
                  <a:pt x="62830" y="28960"/>
                </a:lnTo>
                <a:lnTo>
                  <a:pt x="62730" y="28770"/>
                </a:lnTo>
                <a:lnTo>
                  <a:pt x="62690" y="28720"/>
                </a:lnTo>
                <a:lnTo>
                  <a:pt x="62660" y="28660"/>
                </a:lnTo>
                <a:lnTo>
                  <a:pt x="62630" y="28520"/>
                </a:lnTo>
                <a:lnTo>
                  <a:pt x="62640" y="28400"/>
                </a:lnTo>
                <a:lnTo>
                  <a:pt x="62720" y="27790"/>
                </a:lnTo>
                <a:lnTo>
                  <a:pt x="62730" y="27520"/>
                </a:lnTo>
                <a:lnTo>
                  <a:pt x="62720" y="27430"/>
                </a:lnTo>
                <a:lnTo>
                  <a:pt x="62690" y="27310"/>
                </a:lnTo>
                <a:lnTo>
                  <a:pt x="62620" y="27110"/>
                </a:lnTo>
                <a:lnTo>
                  <a:pt x="62520" y="26940"/>
                </a:lnTo>
                <a:lnTo>
                  <a:pt x="62070" y="26460"/>
                </a:lnTo>
                <a:lnTo>
                  <a:pt x="62020" y="26390"/>
                </a:lnTo>
                <a:lnTo>
                  <a:pt x="62010" y="26330"/>
                </a:lnTo>
                <a:lnTo>
                  <a:pt x="62040" y="26270"/>
                </a:lnTo>
                <a:lnTo>
                  <a:pt x="62100" y="26190"/>
                </a:lnTo>
                <a:lnTo>
                  <a:pt x="62370" y="25960"/>
                </a:lnTo>
                <a:lnTo>
                  <a:pt x="62400" y="25920"/>
                </a:lnTo>
                <a:lnTo>
                  <a:pt x="62260" y="25900"/>
                </a:lnTo>
                <a:lnTo>
                  <a:pt x="62070" y="25900"/>
                </a:lnTo>
                <a:lnTo>
                  <a:pt x="61950" y="25870"/>
                </a:lnTo>
                <a:lnTo>
                  <a:pt x="61860" y="25840"/>
                </a:lnTo>
                <a:lnTo>
                  <a:pt x="61780" y="25760"/>
                </a:lnTo>
                <a:lnTo>
                  <a:pt x="61720" y="25680"/>
                </a:lnTo>
                <a:lnTo>
                  <a:pt x="61680" y="25500"/>
                </a:lnTo>
                <a:lnTo>
                  <a:pt x="61810" y="25430"/>
                </a:lnTo>
                <a:lnTo>
                  <a:pt x="61950" y="25390"/>
                </a:lnTo>
                <a:lnTo>
                  <a:pt x="62130" y="25350"/>
                </a:lnTo>
                <a:lnTo>
                  <a:pt x="62380" y="25350"/>
                </a:lnTo>
                <a:lnTo>
                  <a:pt x="62810" y="25430"/>
                </a:lnTo>
                <a:lnTo>
                  <a:pt x="63160" y="25480"/>
                </a:lnTo>
                <a:lnTo>
                  <a:pt x="63610" y="25260"/>
                </a:lnTo>
                <a:lnTo>
                  <a:pt x="63810" y="25150"/>
                </a:lnTo>
                <a:lnTo>
                  <a:pt x="63910" y="25050"/>
                </a:lnTo>
                <a:lnTo>
                  <a:pt x="63950" y="25000"/>
                </a:lnTo>
                <a:lnTo>
                  <a:pt x="64140" y="24520"/>
                </a:lnTo>
                <a:lnTo>
                  <a:pt x="64490" y="24680"/>
                </a:lnTo>
                <a:lnTo>
                  <a:pt x="64540" y="24840"/>
                </a:lnTo>
                <a:lnTo>
                  <a:pt x="64550" y="24900"/>
                </a:lnTo>
                <a:lnTo>
                  <a:pt x="64560" y="24990"/>
                </a:lnTo>
                <a:lnTo>
                  <a:pt x="64550" y="25280"/>
                </a:lnTo>
                <a:lnTo>
                  <a:pt x="64550" y="25310"/>
                </a:lnTo>
                <a:lnTo>
                  <a:pt x="64580" y="25340"/>
                </a:lnTo>
                <a:lnTo>
                  <a:pt x="64610" y="25330"/>
                </a:lnTo>
                <a:lnTo>
                  <a:pt x="64630" y="25320"/>
                </a:lnTo>
                <a:lnTo>
                  <a:pt x="64730" y="25170"/>
                </a:lnTo>
                <a:lnTo>
                  <a:pt x="64780" y="25120"/>
                </a:lnTo>
                <a:lnTo>
                  <a:pt x="64830" y="25090"/>
                </a:lnTo>
                <a:lnTo>
                  <a:pt x="64880" y="25110"/>
                </a:lnTo>
                <a:lnTo>
                  <a:pt x="64920" y="25170"/>
                </a:lnTo>
                <a:lnTo>
                  <a:pt x="64950" y="25280"/>
                </a:lnTo>
                <a:lnTo>
                  <a:pt x="64960" y="25400"/>
                </a:lnTo>
                <a:lnTo>
                  <a:pt x="64970" y="25510"/>
                </a:lnTo>
                <a:lnTo>
                  <a:pt x="64960" y="25590"/>
                </a:lnTo>
                <a:lnTo>
                  <a:pt x="64940" y="25700"/>
                </a:lnTo>
                <a:lnTo>
                  <a:pt x="64890" y="25830"/>
                </a:lnTo>
                <a:lnTo>
                  <a:pt x="64680" y="26230"/>
                </a:lnTo>
                <a:lnTo>
                  <a:pt x="64650" y="26310"/>
                </a:lnTo>
                <a:lnTo>
                  <a:pt x="64630" y="26400"/>
                </a:lnTo>
                <a:lnTo>
                  <a:pt x="64630" y="26450"/>
                </a:lnTo>
                <a:lnTo>
                  <a:pt x="64630" y="26530"/>
                </a:lnTo>
                <a:lnTo>
                  <a:pt x="64630" y="26570"/>
                </a:lnTo>
                <a:lnTo>
                  <a:pt x="64650" y="26640"/>
                </a:lnTo>
                <a:lnTo>
                  <a:pt x="64670" y="26670"/>
                </a:lnTo>
                <a:lnTo>
                  <a:pt x="64760" y="26860"/>
                </a:lnTo>
                <a:lnTo>
                  <a:pt x="65020" y="27120"/>
                </a:lnTo>
                <a:lnTo>
                  <a:pt x="65090" y="27250"/>
                </a:lnTo>
                <a:lnTo>
                  <a:pt x="65180" y="27490"/>
                </a:lnTo>
                <a:lnTo>
                  <a:pt x="65240" y="27580"/>
                </a:lnTo>
                <a:lnTo>
                  <a:pt x="65320" y="27650"/>
                </a:lnTo>
                <a:lnTo>
                  <a:pt x="65740" y="27950"/>
                </a:lnTo>
                <a:lnTo>
                  <a:pt x="66020" y="27980"/>
                </a:lnTo>
                <a:lnTo>
                  <a:pt x="66720" y="27910"/>
                </a:lnTo>
                <a:lnTo>
                  <a:pt x="66850" y="27860"/>
                </a:lnTo>
                <a:lnTo>
                  <a:pt x="66980" y="27780"/>
                </a:lnTo>
                <a:lnTo>
                  <a:pt x="67430" y="27410"/>
                </a:lnTo>
                <a:lnTo>
                  <a:pt x="67450" y="27370"/>
                </a:lnTo>
                <a:lnTo>
                  <a:pt x="67540" y="27170"/>
                </a:lnTo>
                <a:lnTo>
                  <a:pt x="67650" y="26790"/>
                </a:lnTo>
                <a:lnTo>
                  <a:pt x="67660" y="26720"/>
                </a:lnTo>
                <a:lnTo>
                  <a:pt x="67650" y="26640"/>
                </a:lnTo>
                <a:lnTo>
                  <a:pt x="67580" y="26260"/>
                </a:lnTo>
                <a:lnTo>
                  <a:pt x="67580" y="26140"/>
                </a:lnTo>
                <a:lnTo>
                  <a:pt x="67610" y="26090"/>
                </a:lnTo>
                <a:lnTo>
                  <a:pt x="67730" y="26070"/>
                </a:lnTo>
                <a:lnTo>
                  <a:pt x="67890" y="26080"/>
                </a:lnTo>
                <a:lnTo>
                  <a:pt x="67960" y="26120"/>
                </a:lnTo>
                <a:lnTo>
                  <a:pt x="68040" y="26200"/>
                </a:lnTo>
                <a:lnTo>
                  <a:pt x="68120" y="26360"/>
                </a:lnTo>
                <a:lnTo>
                  <a:pt x="68280" y="26610"/>
                </a:lnTo>
                <a:lnTo>
                  <a:pt x="68740" y="27090"/>
                </a:lnTo>
                <a:lnTo>
                  <a:pt x="68800" y="27170"/>
                </a:lnTo>
                <a:lnTo>
                  <a:pt x="68850" y="27290"/>
                </a:lnTo>
                <a:lnTo>
                  <a:pt x="68930" y="27540"/>
                </a:lnTo>
                <a:lnTo>
                  <a:pt x="69020" y="27690"/>
                </a:lnTo>
                <a:lnTo>
                  <a:pt x="69260" y="27930"/>
                </a:lnTo>
                <a:lnTo>
                  <a:pt x="69850" y="28300"/>
                </a:lnTo>
                <a:lnTo>
                  <a:pt x="70040" y="28370"/>
                </a:lnTo>
                <a:lnTo>
                  <a:pt x="70200" y="28370"/>
                </a:lnTo>
                <a:lnTo>
                  <a:pt x="70390" y="28240"/>
                </a:lnTo>
                <a:lnTo>
                  <a:pt x="70930" y="277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