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Dornod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Dornod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86060" y="27460"/>
                </a:moveTo>
                <a:lnTo>
                  <a:pt x="85820" y="27180"/>
                </a:lnTo>
                <a:lnTo>
                  <a:pt x="85240" y="26240"/>
                </a:lnTo>
                <a:lnTo>
                  <a:pt x="85200" y="26190"/>
                </a:lnTo>
                <a:lnTo>
                  <a:pt x="85160" y="26150"/>
                </a:lnTo>
                <a:lnTo>
                  <a:pt x="85100" y="26130"/>
                </a:lnTo>
                <a:lnTo>
                  <a:pt x="83900" y="26190"/>
                </a:lnTo>
                <a:lnTo>
                  <a:pt x="83370" y="26300"/>
                </a:lnTo>
                <a:lnTo>
                  <a:pt x="82070" y="26350"/>
                </a:lnTo>
                <a:lnTo>
                  <a:pt x="81820" y="26420"/>
                </a:lnTo>
                <a:lnTo>
                  <a:pt x="81340" y="26660"/>
                </a:lnTo>
                <a:lnTo>
                  <a:pt x="81000" y="26030"/>
                </a:lnTo>
                <a:lnTo>
                  <a:pt x="80830" y="25780"/>
                </a:lnTo>
                <a:lnTo>
                  <a:pt x="80750" y="25690"/>
                </a:lnTo>
                <a:lnTo>
                  <a:pt x="80660" y="25610"/>
                </a:lnTo>
                <a:lnTo>
                  <a:pt x="80580" y="25550"/>
                </a:lnTo>
                <a:lnTo>
                  <a:pt x="80490" y="25500"/>
                </a:lnTo>
                <a:lnTo>
                  <a:pt x="80180" y="25370"/>
                </a:lnTo>
                <a:lnTo>
                  <a:pt x="80130" y="25340"/>
                </a:lnTo>
                <a:lnTo>
                  <a:pt x="80080" y="25300"/>
                </a:lnTo>
                <a:lnTo>
                  <a:pt x="80050" y="25240"/>
                </a:lnTo>
                <a:lnTo>
                  <a:pt x="80020" y="25160"/>
                </a:lnTo>
                <a:lnTo>
                  <a:pt x="80010" y="25050"/>
                </a:lnTo>
                <a:lnTo>
                  <a:pt x="80020" y="24720"/>
                </a:lnTo>
                <a:lnTo>
                  <a:pt x="80110" y="23960"/>
                </a:lnTo>
                <a:lnTo>
                  <a:pt x="80090" y="23850"/>
                </a:lnTo>
                <a:lnTo>
                  <a:pt x="80050" y="23800"/>
                </a:lnTo>
                <a:lnTo>
                  <a:pt x="79990" y="23750"/>
                </a:lnTo>
                <a:lnTo>
                  <a:pt x="79490" y="23480"/>
                </a:lnTo>
                <a:lnTo>
                  <a:pt x="78200" y="22440"/>
                </a:lnTo>
                <a:lnTo>
                  <a:pt x="76490" y="22060"/>
                </a:lnTo>
                <a:lnTo>
                  <a:pt x="75940" y="21800"/>
                </a:lnTo>
                <a:lnTo>
                  <a:pt x="75790" y="21770"/>
                </a:lnTo>
                <a:lnTo>
                  <a:pt x="75710" y="21770"/>
                </a:lnTo>
                <a:lnTo>
                  <a:pt x="75630" y="21780"/>
                </a:lnTo>
                <a:lnTo>
                  <a:pt x="75530" y="21810"/>
                </a:lnTo>
                <a:lnTo>
                  <a:pt x="75050" y="22070"/>
                </a:lnTo>
                <a:lnTo>
                  <a:pt x="75080" y="21570"/>
                </a:lnTo>
                <a:lnTo>
                  <a:pt x="75050" y="21190"/>
                </a:lnTo>
                <a:lnTo>
                  <a:pt x="74930" y="20660"/>
                </a:lnTo>
                <a:lnTo>
                  <a:pt x="74810" y="20410"/>
                </a:lnTo>
                <a:lnTo>
                  <a:pt x="74780" y="20350"/>
                </a:lnTo>
                <a:lnTo>
                  <a:pt x="74630" y="20060"/>
                </a:lnTo>
                <a:lnTo>
                  <a:pt x="74560" y="19340"/>
                </a:lnTo>
                <a:lnTo>
                  <a:pt x="74600" y="19050"/>
                </a:lnTo>
                <a:lnTo>
                  <a:pt x="74670" y="18870"/>
                </a:lnTo>
                <a:lnTo>
                  <a:pt x="74670" y="18620"/>
                </a:lnTo>
                <a:lnTo>
                  <a:pt x="74640" y="18380"/>
                </a:lnTo>
                <a:lnTo>
                  <a:pt x="74590" y="18210"/>
                </a:lnTo>
                <a:lnTo>
                  <a:pt x="74420" y="17780"/>
                </a:lnTo>
                <a:lnTo>
                  <a:pt x="73870" y="16750"/>
                </a:lnTo>
                <a:lnTo>
                  <a:pt x="73760" y="16490"/>
                </a:lnTo>
                <a:lnTo>
                  <a:pt x="73710" y="16340"/>
                </a:lnTo>
                <a:lnTo>
                  <a:pt x="73740" y="16240"/>
                </a:lnTo>
                <a:lnTo>
                  <a:pt x="73810" y="16030"/>
                </a:lnTo>
                <a:lnTo>
                  <a:pt x="73810" y="15950"/>
                </a:lnTo>
                <a:lnTo>
                  <a:pt x="73800" y="15830"/>
                </a:lnTo>
                <a:lnTo>
                  <a:pt x="73690" y="15510"/>
                </a:lnTo>
                <a:lnTo>
                  <a:pt x="73600" y="14930"/>
                </a:lnTo>
                <a:lnTo>
                  <a:pt x="73590" y="14730"/>
                </a:lnTo>
                <a:lnTo>
                  <a:pt x="73600" y="14710"/>
                </a:lnTo>
                <a:lnTo>
                  <a:pt x="73610" y="14690"/>
                </a:lnTo>
                <a:lnTo>
                  <a:pt x="73660" y="14650"/>
                </a:lnTo>
                <a:lnTo>
                  <a:pt x="73680" y="14610"/>
                </a:lnTo>
                <a:lnTo>
                  <a:pt x="73690" y="14580"/>
                </a:lnTo>
                <a:lnTo>
                  <a:pt x="73690" y="14560"/>
                </a:lnTo>
                <a:lnTo>
                  <a:pt x="73680" y="14530"/>
                </a:lnTo>
                <a:lnTo>
                  <a:pt x="73470" y="14230"/>
                </a:lnTo>
                <a:lnTo>
                  <a:pt x="73470" y="14220"/>
                </a:lnTo>
                <a:lnTo>
                  <a:pt x="74330" y="13830"/>
                </a:lnTo>
                <a:lnTo>
                  <a:pt x="74450" y="13810"/>
                </a:lnTo>
                <a:lnTo>
                  <a:pt x="74760" y="13840"/>
                </a:lnTo>
                <a:lnTo>
                  <a:pt x="75010" y="13970"/>
                </a:lnTo>
                <a:lnTo>
                  <a:pt x="75090" y="13990"/>
                </a:lnTo>
                <a:lnTo>
                  <a:pt x="75180" y="13990"/>
                </a:lnTo>
                <a:lnTo>
                  <a:pt x="75300" y="13950"/>
                </a:lnTo>
                <a:lnTo>
                  <a:pt x="75560" y="13820"/>
                </a:lnTo>
                <a:lnTo>
                  <a:pt x="75730" y="13670"/>
                </a:lnTo>
                <a:lnTo>
                  <a:pt x="75790" y="13620"/>
                </a:lnTo>
                <a:lnTo>
                  <a:pt x="75850" y="13590"/>
                </a:lnTo>
                <a:lnTo>
                  <a:pt x="75910" y="13580"/>
                </a:lnTo>
                <a:lnTo>
                  <a:pt x="76060" y="13570"/>
                </a:lnTo>
                <a:lnTo>
                  <a:pt x="76110" y="13540"/>
                </a:lnTo>
                <a:lnTo>
                  <a:pt x="76140" y="13440"/>
                </a:lnTo>
                <a:lnTo>
                  <a:pt x="76140" y="13290"/>
                </a:lnTo>
                <a:lnTo>
                  <a:pt x="76150" y="13220"/>
                </a:lnTo>
                <a:lnTo>
                  <a:pt x="76180" y="13140"/>
                </a:lnTo>
                <a:lnTo>
                  <a:pt x="76380" y="12740"/>
                </a:lnTo>
                <a:lnTo>
                  <a:pt x="76450" y="12640"/>
                </a:lnTo>
                <a:lnTo>
                  <a:pt x="76530" y="12550"/>
                </a:lnTo>
                <a:lnTo>
                  <a:pt x="77110" y="12110"/>
                </a:lnTo>
                <a:lnTo>
                  <a:pt x="77180" y="12000"/>
                </a:lnTo>
                <a:lnTo>
                  <a:pt x="77230" y="11960"/>
                </a:lnTo>
                <a:lnTo>
                  <a:pt x="77380" y="11850"/>
                </a:lnTo>
                <a:lnTo>
                  <a:pt x="77430" y="11800"/>
                </a:lnTo>
                <a:lnTo>
                  <a:pt x="77570" y="11680"/>
                </a:lnTo>
                <a:lnTo>
                  <a:pt x="78060" y="11420"/>
                </a:lnTo>
                <a:lnTo>
                  <a:pt x="78120" y="11410"/>
                </a:lnTo>
                <a:lnTo>
                  <a:pt x="78240" y="11430"/>
                </a:lnTo>
                <a:lnTo>
                  <a:pt x="78300" y="11430"/>
                </a:lnTo>
                <a:lnTo>
                  <a:pt x="78340" y="11410"/>
                </a:lnTo>
                <a:lnTo>
                  <a:pt x="78680" y="11060"/>
                </a:lnTo>
                <a:lnTo>
                  <a:pt x="78740" y="11020"/>
                </a:lnTo>
                <a:lnTo>
                  <a:pt x="78860" y="10990"/>
                </a:lnTo>
                <a:lnTo>
                  <a:pt x="78920" y="10960"/>
                </a:lnTo>
                <a:lnTo>
                  <a:pt x="79090" y="10780"/>
                </a:lnTo>
                <a:lnTo>
                  <a:pt x="79330" y="10640"/>
                </a:lnTo>
                <a:lnTo>
                  <a:pt x="79570" y="10550"/>
                </a:lnTo>
                <a:lnTo>
                  <a:pt x="79700" y="10570"/>
                </a:lnTo>
                <a:lnTo>
                  <a:pt x="79960" y="10700"/>
                </a:lnTo>
                <a:lnTo>
                  <a:pt x="80100" y="10740"/>
                </a:lnTo>
                <a:lnTo>
                  <a:pt x="80620" y="10660"/>
                </a:lnTo>
                <a:lnTo>
                  <a:pt x="80890" y="10730"/>
                </a:lnTo>
                <a:lnTo>
                  <a:pt x="81580" y="11130"/>
                </a:lnTo>
                <a:lnTo>
                  <a:pt x="81630" y="11180"/>
                </a:lnTo>
                <a:lnTo>
                  <a:pt x="81670" y="11240"/>
                </a:lnTo>
                <a:lnTo>
                  <a:pt x="81730" y="11370"/>
                </a:lnTo>
                <a:lnTo>
                  <a:pt x="81770" y="11430"/>
                </a:lnTo>
                <a:lnTo>
                  <a:pt x="82180" y="11890"/>
                </a:lnTo>
                <a:lnTo>
                  <a:pt x="82630" y="12230"/>
                </a:lnTo>
                <a:lnTo>
                  <a:pt x="82680" y="12250"/>
                </a:lnTo>
                <a:lnTo>
                  <a:pt x="82860" y="12240"/>
                </a:lnTo>
                <a:lnTo>
                  <a:pt x="82920" y="12260"/>
                </a:lnTo>
                <a:lnTo>
                  <a:pt x="83020" y="12270"/>
                </a:lnTo>
                <a:lnTo>
                  <a:pt x="83220" y="12230"/>
                </a:lnTo>
                <a:lnTo>
                  <a:pt x="83520" y="12300"/>
                </a:lnTo>
                <a:lnTo>
                  <a:pt x="83610" y="12300"/>
                </a:lnTo>
                <a:lnTo>
                  <a:pt x="83710" y="12270"/>
                </a:lnTo>
                <a:lnTo>
                  <a:pt x="84560" y="11770"/>
                </a:lnTo>
                <a:lnTo>
                  <a:pt x="84800" y="11700"/>
                </a:lnTo>
                <a:lnTo>
                  <a:pt x="85030" y="11710"/>
                </a:lnTo>
                <a:lnTo>
                  <a:pt x="85260" y="11800"/>
                </a:lnTo>
                <a:lnTo>
                  <a:pt x="86040" y="12110"/>
                </a:lnTo>
                <a:lnTo>
                  <a:pt x="86160" y="12220"/>
                </a:lnTo>
                <a:lnTo>
                  <a:pt x="86260" y="12370"/>
                </a:lnTo>
                <a:lnTo>
                  <a:pt x="86350" y="12540"/>
                </a:lnTo>
                <a:lnTo>
                  <a:pt x="85750" y="13880"/>
                </a:lnTo>
                <a:lnTo>
                  <a:pt x="85710" y="13990"/>
                </a:lnTo>
                <a:lnTo>
                  <a:pt x="85110" y="15340"/>
                </a:lnTo>
                <a:lnTo>
                  <a:pt x="84520" y="16680"/>
                </a:lnTo>
                <a:lnTo>
                  <a:pt x="84510" y="16750"/>
                </a:lnTo>
                <a:lnTo>
                  <a:pt x="84550" y="16900"/>
                </a:lnTo>
                <a:lnTo>
                  <a:pt x="84550" y="16980"/>
                </a:lnTo>
                <a:lnTo>
                  <a:pt x="84500" y="17110"/>
                </a:lnTo>
                <a:lnTo>
                  <a:pt x="83800" y="18200"/>
                </a:lnTo>
                <a:lnTo>
                  <a:pt x="83810" y="18310"/>
                </a:lnTo>
                <a:lnTo>
                  <a:pt x="83810" y="18380"/>
                </a:lnTo>
                <a:lnTo>
                  <a:pt x="83870" y="19220"/>
                </a:lnTo>
                <a:lnTo>
                  <a:pt x="83860" y="19310"/>
                </a:lnTo>
                <a:lnTo>
                  <a:pt x="83450" y="19570"/>
                </a:lnTo>
                <a:lnTo>
                  <a:pt x="83440" y="19580"/>
                </a:lnTo>
                <a:lnTo>
                  <a:pt x="83330" y="19650"/>
                </a:lnTo>
                <a:lnTo>
                  <a:pt x="83100" y="19750"/>
                </a:lnTo>
                <a:lnTo>
                  <a:pt x="83040" y="19830"/>
                </a:lnTo>
                <a:lnTo>
                  <a:pt x="83040" y="19870"/>
                </a:lnTo>
                <a:lnTo>
                  <a:pt x="83080" y="20140"/>
                </a:lnTo>
                <a:lnTo>
                  <a:pt x="83080" y="20160"/>
                </a:lnTo>
                <a:lnTo>
                  <a:pt x="83170" y="20700"/>
                </a:lnTo>
                <a:lnTo>
                  <a:pt x="83200" y="20720"/>
                </a:lnTo>
                <a:lnTo>
                  <a:pt x="83210" y="20770"/>
                </a:lnTo>
                <a:lnTo>
                  <a:pt x="83280" y="20860"/>
                </a:lnTo>
                <a:lnTo>
                  <a:pt x="84000" y="21630"/>
                </a:lnTo>
                <a:lnTo>
                  <a:pt x="84170" y="21720"/>
                </a:lnTo>
                <a:lnTo>
                  <a:pt x="84340" y="21610"/>
                </a:lnTo>
                <a:lnTo>
                  <a:pt x="84650" y="21200"/>
                </a:lnTo>
                <a:lnTo>
                  <a:pt x="84930" y="21020"/>
                </a:lnTo>
                <a:lnTo>
                  <a:pt x="85100" y="20960"/>
                </a:lnTo>
                <a:lnTo>
                  <a:pt x="85620" y="21080"/>
                </a:lnTo>
                <a:lnTo>
                  <a:pt x="85820" y="21080"/>
                </a:lnTo>
                <a:lnTo>
                  <a:pt x="86540" y="20920"/>
                </a:lnTo>
                <a:lnTo>
                  <a:pt x="86740" y="20910"/>
                </a:lnTo>
                <a:lnTo>
                  <a:pt x="86820" y="20920"/>
                </a:lnTo>
                <a:lnTo>
                  <a:pt x="87160" y="21070"/>
                </a:lnTo>
                <a:lnTo>
                  <a:pt x="87370" y="21150"/>
                </a:lnTo>
                <a:lnTo>
                  <a:pt x="87440" y="21190"/>
                </a:lnTo>
                <a:lnTo>
                  <a:pt x="88130" y="21840"/>
                </a:lnTo>
                <a:lnTo>
                  <a:pt x="88260" y="21850"/>
                </a:lnTo>
                <a:lnTo>
                  <a:pt x="88370" y="21710"/>
                </a:lnTo>
                <a:lnTo>
                  <a:pt x="88420" y="21620"/>
                </a:lnTo>
                <a:lnTo>
                  <a:pt x="88440" y="21600"/>
                </a:lnTo>
                <a:lnTo>
                  <a:pt x="88530" y="21450"/>
                </a:lnTo>
                <a:lnTo>
                  <a:pt x="88580" y="21410"/>
                </a:lnTo>
                <a:lnTo>
                  <a:pt x="88730" y="21280"/>
                </a:lnTo>
                <a:lnTo>
                  <a:pt x="89330" y="20480"/>
                </a:lnTo>
                <a:lnTo>
                  <a:pt x="89410" y="20410"/>
                </a:lnTo>
                <a:lnTo>
                  <a:pt x="89540" y="20360"/>
                </a:lnTo>
                <a:lnTo>
                  <a:pt x="89990" y="20390"/>
                </a:lnTo>
                <a:lnTo>
                  <a:pt x="90060" y="20390"/>
                </a:lnTo>
                <a:lnTo>
                  <a:pt x="90250" y="20300"/>
                </a:lnTo>
                <a:lnTo>
                  <a:pt x="90410" y="20270"/>
                </a:lnTo>
                <a:lnTo>
                  <a:pt x="90580" y="20270"/>
                </a:lnTo>
                <a:lnTo>
                  <a:pt x="90650" y="20290"/>
                </a:lnTo>
                <a:lnTo>
                  <a:pt x="90780" y="20370"/>
                </a:lnTo>
                <a:lnTo>
                  <a:pt x="90860" y="20390"/>
                </a:lnTo>
                <a:lnTo>
                  <a:pt x="91400" y="20430"/>
                </a:lnTo>
                <a:lnTo>
                  <a:pt x="91600" y="20530"/>
                </a:lnTo>
                <a:lnTo>
                  <a:pt x="91780" y="20750"/>
                </a:lnTo>
                <a:lnTo>
                  <a:pt x="92080" y="21250"/>
                </a:lnTo>
                <a:lnTo>
                  <a:pt x="92230" y="21410"/>
                </a:lnTo>
                <a:lnTo>
                  <a:pt x="92810" y="21670"/>
                </a:lnTo>
                <a:lnTo>
                  <a:pt x="93060" y="21760"/>
                </a:lnTo>
                <a:lnTo>
                  <a:pt x="93130" y="21810"/>
                </a:lnTo>
                <a:lnTo>
                  <a:pt x="93170" y="21870"/>
                </a:lnTo>
                <a:lnTo>
                  <a:pt x="93190" y="21950"/>
                </a:lnTo>
                <a:lnTo>
                  <a:pt x="93220" y="22250"/>
                </a:lnTo>
                <a:lnTo>
                  <a:pt x="93240" y="22320"/>
                </a:lnTo>
                <a:lnTo>
                  <a:pt x="93270" y="22370"/>
                </a:lnTo>
                <a:lnTo>
                  <a:pt x="93300" y="22390"/>
                </a:lnTo>
                <a:lnTo>
                  <a:pt x="93300" y="22400"/>
                </a:lnTo>
                <a:lnTo>
                  <a:pt x="93330" y="22410"/>
                </a:lnTo>
                <a:lnTo>
                  <a:pt x="93340" y="22410"/>
                </a:lnTo>
                <a:lnTo>
                  <a:pt x="93600" y="22520"/>
                </a:lnTo>
                <a:lnTo>
                  <a:pt x="93710" y="22550"/>
                </a:lnTo>
                <a:lnTo>
                  <a:pt x="93770" y="22590"/>
                </a:lnTo>
                <a:lnTo>
                  <a:pt x="93790" y="22650"/>
                </a:lnTo>
                <a:lnTo>
                  <a:pt x="93770" y="22690"/>
                </a:lnTo>
                <a:lnTo>
                  <a:pt x="93710" y="22780"/>
                </a:lnTo>
                <a:lnTo>
                  <a:pt x="93690" y="22840"/>
                </a:lnTo>
                <a:lnTo>
                  <a:pt x="93800" y="22880"/>
                </a:lnTo>
                <a:lnTo>
                  <a:pt x="94240" y="23280"/>
                </a:lnTo>
                <a:lnTo>
                  <a:pt x="94280" y="23330"/>
                </a:lnTo>
                <a:lnTo>
                  <a:pt x="94320" y="23410"/>
                </a:lnTo>
                <a:lnTo>
                  <a:pt x="94340" y="23480"/>
                </a:lnTo>
                <a:lnTo>
                  <a:pt x="94380" y="23530"/>
                </a:lnTo>
                <a:lnTo>
                  <a:pt x="94450" y="23550"/>
                </a:lnTo>
                <a:lnTo>
                  <a:pt x="94460" y="23570"/>
                </a:lnTo>
                <a:lnTo>
                  <a:pt x="94500" y="23560"/>
                </a:lnTo>
                <a:lnTo>
                  <a:pt x="94550" y="23580"/>
                </a:lnTo>
                <a:lnTo>
                  <a:pt x="94670" y="23670"/>
                </a:lnTo>
                <a:lnTo>
                  <a:pt x="94870" y="23910"/>
                </a:lnTo>
                <a:lnTo>
                  <a:pt x="94950" y="24030"/>
                </a:lnTo>
                <a:lnTo>
                  <a:pt x="95020" y="24180"/>
                </a:lnTo>
                <a:lnTo>
                  <a:pt x="95040" y="24260"/>
                </a:lnTo>
                <a:lnTo>
                  <a:pt x="95040" y="24500"/>
                </a:lnTo>
                <a:lnTo>
                  <a:pt x="95050" y="24550"/>
                </a:lnTo>
                <a:lnTo>
                  <a:pt x="95060" y="24580"/>
                </a:lnTo>
                <a:lnTo>
                  <a:pt x="95070" y="24600"/>
                </a:lnTo>
                <a:lnTo>
                  <a:pt x="95110" y="24660"/>
                </a:lnTo>
                <a:lnTo>
                  <a:pt x="95200" y="24760"/>
                </a:lnTo>
                <a:lnTo>
                  <a:pt x="95240" y="24810"/>
                </a:lnTo>
                <a:lnTo>
                  <a:pt x="95260" y="24840"/>
                </a:lnTo>
                <a:lnTo>
                  <a:pt x="95260" y="24880"/>
                </a:lnTo>
                <a:lnTo>
                  <a:pt x="95280" y="24910"/>
                </a:lnTo>
                <a:lnTo>
                  <a:pt x="95300" y="24940"/>
                </a:lnTo>
                <a:lnTo>
                  <a:pt x="95330" y="24950"/>
                </a:lnTo>
                <a:lnTo>
                  <a:pt x="95380" y="24950"/>
                </a:lnTo>
                <a:lnTo>
                  <a:pt x="95410" y="24960"/>
                </a:lnTo>
                <a:lnTo>
                  <a:pt x="95420" y="24990"/>
                </a:lnTo>
                <a:lnTo>
                  <a:pt x="95410" y="25030"/>
                </a:lnTo>
                <a:lnTo>
                  <a:pt x="95390" y="25060"/>
                </a:lnTo>
                <a:lnTo>
                  <a:pt x="95380" y="25090"/>
                </a:lnTo>
                <a:lnTo>
                  <a:pt x="95380" y="25150"/>
                </a:lnTo>
                <a:lnTo>
                  <a:pt x="95390" y="25170"/>
                </a:lnTo>
                <a:lnTo>
                  <a:pt x="95400" y="25180"/>
                </a:lnTo>
                <a:lnTo>
                  <a:pt x="95410" y="25200"/>
                </a:lnTo>
                <a:lnTo>
                  <a:pt x="95430" y="25200"/>
                </a:lnTo>
                <a:lnTo>
                  <a:pt x="95440" y="25220"/>
                </a:lnTo>
                <a:lnTo>
                  <a:pt x="95440" y="25240"/>
                </a:lnTo>
                <a:lnTo>
                  <a:pt x="95430" y="25270"/>
                </a:lnTo>
                <a:lnTo>
                  <a:pt x="95430" y="25300"/>
                </a:lnTo>
                <a:lnTo>
                  <a:pt x="95430" y="25390"/>
                </a:lnTo>
                <a:lnTo>
                  <a:pt x="95390" y="25520"/>
                </a:lnTo>
                <a:lnTo>
                  <a:pt x="95390" y="25590"/>
                </a:lnTo>
                <a:lnTo>
                  <a:pt x="95400" y="25630"/>
                </a:lnTo>
                <a:lnTo>
                  <a:pt x="95440" y="25700"/>
                </a:lnTo>
                <a:lnTo>
                  <a:pt x="95450" y="25730"/>
                </a:lnTo>
                <a:lnTo>
                  <a:pt x="95450" y="25770"/>
                </a:lnTo>
                <a:lnTo>
                  <a:pt x="95430" y="25800"/>
                </a:lnTo>
                <a:lnTo>
                  <a:pt x="95410" y="25830"/>
                </a:lnTo>
                <a:lnTo>
                  <a:pt x="95390" y="25860"/>
                </a:lnTo>
                <a:lnTo>
                  <a:pt x="95380" y="25870"/>
                </a:lnTo>
                <a:lnTo>
                  <a:pt x="95360" y="25920"/>
                </a:lnTo>
                <a:lnTo>
                  <a:pt x="95320" y="25960"/>
                </a:lnTo>
                <a:lnTo>
                  <a:pt x="95250" y="25930"/>
                </a:lnTo>
                <a:lnTo>
                  <a:pt x="95150" y="25920"/>
                </a:lnTo>
                <a:lnTo>
                  <a:pt x="95130" y="25980"/>
                </a:lnTo>
                <a:lnTo>
                  <a:pt x="95110" y="26010"/>
                </a:lnTo>
                <a:lnTo>
                  <a:pt x="95060" y="26080"/>
                </a:lnTo>
                <a:lnTo>
                  <a:pt x="95040" y="26100"/>
                </a:lnTo>
                <a:lnTo>
                  <a:pt x="94970" y="26140"/>
                </a:lnTo>
                <a:lnTo>
                  <a:pt x="94930" y="26160"/>
                </a:lnTo>
                <a:lnTo>
                  <a:pt x="94850" y="26240"/>
                </a:lnTo>
                <a:lnTo>
                  <a:pt x="94840" y="26250"/>
                </a:lnTo>
                <a:lnTo>
                  <a:pt x="94810" y="26250"/>
                </a:lnTo>
                <a:lnTo>
                  <a:pt x="94750" y="26240"/>
                </a:lnTo>
                <a:lnTo>
                  <a:pt x="94650" y="26150"/>
                </a:lnTo>
                <a:lnTo>
                  <a:pt x="94590" y="26140"/>
                </a:lnTo>
                <a:lnTo>
                  <a:pt x="94520" y="26140"/>
                </a:lnTo>
                <a:lnTo>
                  <a:pt x="94310" y="26100"/>
                </a:lnTo>
                <a:lnTo>
                  <a:pt x="94170" y="26110"/>
                </a:lnTo>
                <a:lnTo>
                  <a:pt x="93920" y="26170"/>
                </a:lnTo>
                <a:lnTo>
                  <a:pt x="93790" y="26170"/>
                </a:lnTo>
                <a:lnTo>
                  <a:pt x="93070" y="25970"/>
                </a:lnTo>
                <a:lnTo>
                  <a:pt x="93000" y="25940"/>
                </a:lnTo>
                <a:lnTo>
                  <a:pt x="92930" y="25880"/>
                </a:lnTo>
                <a:lnTo>
                  <a:pt x="92850" y="25710"/>
                </a:lnTo>
                <a:lnTo>
                  <a:pt x="92800" y="25640"/>
                </a:lnTo>
                <a:lnTo>
                  <a:pt x="92740" y="25660"/>
                </a:lnTo>
                <a:lnTo>
                  <a:pt x="92670" y="25740"/>
                </a:lnTo>
                <a:lnTo>
                  <a:pt x="92630" y="25770"/>
                </a:lnTo>
                <a:lnTo>
                  <a:pt x="92580" y="25750"/>
                </a:lnTo>
                <a:lnTo>
                  <a:pt x="92550" y="25700"/>
                </a:lnTo>
                <a:lnTo>
                  <a:pt x="92540" y="25630"/>
                </a:lnTo>
                <a:lnTo>
                  <a:pt x="92520" y="25570"/>
                </a:lnTo>
                <a:lnTo>
                  <a:pt x="92460" y="25540"/>
                </a:lnTo>
                <a:lnTo>
                  <a:pt x="92370" y="25570"/>
                </a:lnTo>
                <a:lnTo>
                  <a:pt x="92300" y="25650"/>
                </a:lnTo>
                <a:lnTo>
                  <a:pt x="92270" y="25710"/>
                </a:lnTo>
                <a:lnTo>
                  <a:pt x="92250" y="25730"/>
                </a:lnTo>
                <a:lnTo>
                  <a:pt x="92250" y="25740"/>
                </a:lnTo>
                <a:lnTo>
                  <a:pt x="92210" y="25820"/>
                </a:lnTo>
                <a:lnTo>
                  <a:pt x="92150" y="25830"/>
                </a:lnTo>
                <a:lnTo>
                  <a:pt x="92140" y="25820"/>
                </a:lnTo>
                <a:lnTo>
                  <a:pt x="92130" y="25890"/>
                </a:lnTo>
                <a:lnTo>
                  <a:pt x="92100" y="25900"/>
                </a:lnTo>
                <a:lnTo>
                  <a:pt x="92000" y="25880"/>
                </a:lnTo>
                <a:lnTo>
                  <a:pt x="91890" y="25820"/>
                </a:lnTo>
                <a:lnTo>
                  <a:pt x="91790" y="25780"/>
                </a:lnTo>
                <a:lnTo>
                  <a:pt x="91750" y="25800"/>
                </a:lnTo>
                <a:lnTo>
                  <a:pt x="91670" y="25850"/>
                </a:lnTo>
                <a:lnTo>
                  <a:pt x="91620" y="25870"/>
                </a:lnTo>
                <a:lnTo>
                  <a:pt x="91400" y="25870"/>
                </a:lnTo>
                <a:lnTo>
                  <a:pt x="91290" y="25840"/>
                </a:lnTo>
                <a:lnTo>
                  <a:pt x="91110" y="25750"/>
                </a:lnTo>
                <a:lnTo>
                  <a:pt x="91010" y="25720"/>
                </a:lnTo>
                <a:lnTo>
                  <a:pt x="90920" y="25710"/>
                </a:lnTo>
                <a:lnTo>
                  <a:pt x="90830" y="25710"/>
                </a:lnTo>
                <a:lnTo>
                  <a:pt x="90740" y="25740"/>
                </a:lnTo>
                <a:lnTo>
                  <a:pt x="90650" y="25800"/>
                </a:lnTo>
                <a:lnTo>
                  <a:pt x="90540" y="25900"/>
                </a:lnTo>
                <a:lnTo>
                  <a:pt x="90500" y="25910"/>
                </a:lnTo>
                <a:lnTo>
                  <a:pt x="90350" y="25920"/>
                </a:lnTo>
                <a:lnTo>
                  <a:pt x="90300" y="25940"/>
                </a:lnTo>
                <a:lnTo>
                  <a:pt x="90080" y="26110"/>
                </a:lnTo>
                <a:lnTo>
                  <a:pt x="89990" y="26120"/>
                </a:lnTo>
                <a:lnTo>
                  <a:pt x="89850" y="26160"/>
                </a:lnTo>
                <a:lnTo>
                  <a:pt x="89780" y="26190"/>
                </a:lnTo>
                <a:lnTo>
                  <a:pt x="89720" y="26230"/>
                </a:lnTo>
                <a:lnTo>
                  <a:pt x="89690" y="26280"/>
                </a:lnTo>
                <a:lnTo>
                  <a:pt x="89670" y="26280"/>
                </a:lnTo>
                <a:lnTo>
                  <a:pt x="89610" y="26370"/>
                </a:lnTo>
                <a:lnTo>
                  <a:pt x="89550" y="26420"/>
                </a:lnTo>
                <a:lnTo>
                  <a:pt x="89540" y="26420"/>
                </a:lnTo>
                <a:lnTo>
                  <a:pt x="89530" y="26430"/>
                </a:lnTo>
                <a:lnTo>
                  <a:pt x="89530" y="26530"/>
                </a:lnTo>
                <a:lnTo>
                  <a:pt x="89490" y="26550"/>
                </a:lnTo>
                <a:lnTo>
                  <a:pt x="89340" y="26570"/>
                </a:lnTo>
                <a:lnTo>
                  <a:pt x="89330" y="26560"/>
                </a:lnTo>
                <a:lnTo>
                  <a:pt x="89320" y="26570"/>
                </a:lnTo>
                <a:lnTo>
                  <a:pt x="89210" y="26580"/>
                </a:lnTo>
                <a:lnTo>
                  <a:pt x="89140" y="26570"/>
                </a:lnTo>
                <a:lnTo>
                  <a:pt x="89020" y="26490"/>
                </a:lnTo>
                <a:lnTo>
                  <a:pt x="89000" y="26470"/>
                </a:lnTo>
                <a:lnTo>
                  <a:pt x="88970" y="26390"/>
                </a:lnTo>
                <a:lnTo>
                  <a:pt x="88920" y="26320"/>
                </a:lnTo>
                <a:lnTo>
                  <a:pt x="88910" y="26310"/>
                </a:lnTo>
                <a:lnTo>
                  <a:pt x="88880" y="26250"/>
                </a:lnTo>
                <a:lnTo>
                  <a:pt x="88840" y="26210"/>
                </a:lnTo>
                <a:lnTo>
                  <a:pt x="88810" y="26210"/>
                </a:lnTo>
                <a:lnTo>
                  <a:pt x="88690" y="26300"/>
                </a:lnTo>
                <a:lnTo>
                  <a:pt x="88640" y="26310"/>
                </a:lnTo>
                <a:lnTo>
                  <a:pt x="88630" y="26310"/>
                </a:lnTo>
                <a:lnTo>
                  <a:pt x="88580" y="26280"/>
                </a:lnTo>
                <a:lnTo>
                  <a:pt x="88350" y="26340"/>
                </a:lnTo>
                <a:lnTo>
                  <a:pt x="88400" y="26470"/>
                </a:lnTo>
                <a:lnTo>
                  <a:pt x="88400" y="26530"/>
                </a:lnTo>
                <a:lnTo>
                  <a:pt x="88380" y="26590"/>
                </a:lnTo>
                <a:lnTo>
                  <a:pt x="88280" y="26730"/>
                </a:lnTo>
                <a:lnTo>
                  <a:pt x="88250" y="26840"/>
                </a:lnTo>
                <a:lnTo>
                  <a:pt x="88240" y="27070"/>
                </a:lnTo>
                <a:lnTo>
                  <a:pt x="88170" y="27190"/>
                </a:lnTo>
                <a:lnTo>
                  <a:pt x="88170" y="27210"/>
                </a:lnTo>
                <a:lnTo>
                  <a:pt x="88060" y="27240"/>
                </a:lnTo>
                <a:lnTo>
                  <a:pt x="87120" y="27180"/>
                </a:lnTo>
                <a:lnTo>
                  <a:pt x="86760" y="27100"/>
                </a:lnTo>
                <a:lnTo>
                  <a:pt x="86710" y="27100"/>
                </a:lnTo>
                <a:lnTo>
                  <a:pt x="86690" y="27110"/>
                </a:lnTo>
                <a:lnTo>
                  <a:pt x="86630" y="27180"/>
                </a:lnTo>
                <a:lnTo>
                  <a:pt x="86450" y="27330"/>
                </a:lnTo>
                <a:lnTo>
                  <a:pt x="86410" y="27350"/>
                </a:lnTo>
                <a:lnTo>
                  <a:pt x="86240" y="27370"/>
                </a:lnTo>
                <a:lnTo>
                  <a:pt x="86120" y="27410"/>
                </a:lnTo>
                <a:lnTo>
                  <a:pt x="86060" y="2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