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Darhan-Uul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Darhan-Uul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57180" y="13850"/>
                </a:moveTo>
                <a:lnTo>
                  <a:pt x="57250" y="13840"/>
                </a:lnTo>
                <a:lnTo>
                  <a:pt x="57310" y="13820"/>
                </a:lnTo>
                <a:lnTo>
                  <a:pt x="57420" y="13730"/>
                </a:lnTo>
                <a:lnTo>
                  <a:pt x="57480" y="13660"/>
                </a:lnTo>
                <a:lnTo>
                  <a:pt x="57580" y="13490"/>
                </a:lnTo>
                <a:lnTo>
                  <a:pt x="57910" y="13610"/>
                </a:lnTo>
                <a:lnTo>
                  <a:pt x="58000" y="13650"/>
                </a:lnTo>
                <a:lnTo>
                  <a:pt x="58090" y="13710"/>
                </a:lnTo>
                <a:lnTo>
                  <a:pt x="58190" y="13760"/>
                </a:lnTo>
                <a:lnTo>
                  <a:pt x="58240" y="13790"/>
                </a:lnTo>
                <a:lnTo>
                  <a:pt x="58320" y="13870"/>
                </a:lnTo>
                <a:lnTo>
                  <a:pt x="58350" y="13920"/>
                </a:lnTo>
                <a:lnTo>
                  <a:pt x="58390" y="14000"/>
                </a:lnTo>
                <a:lnTo>
                  <a:pt x="58410" y="14080"/>
                </a:lnTo>
                <a:lnTo>
                  <a:pt x="58420" y="14250"/>
                </a:lnTo>
                <a:lnTo>
                  <a:pt x="58410" y="14520"/>
                </a:lnTo>
                <a:lnTo>
                  <a:pt x="58380" y="14750"/>
                </a:lnTo>
                <a:lnTo>
                  <a:pt x="58360" y="14980"/>
                </a:lnTo>
                <a:lnTo>
                  <a:pt x="58400" y="15220"/>
                </a:lnTo>
                <a:lnTo>
                  <a:pt x="58410" y="15550"/>
                </a:lnTo>
                <a:lnTo>
                  <a:pt x="58170" y="15650"/>
                </a:lnTo>
                <a:lnTo>
                  <a:pt x="57850" y="15740"/>
                </a:lnTo>
                <a:lnTo>
                  <a:pt x="57480" y="15600"/>
                </a:lnTo>
                <a:lnTo>
                  <a:pt x="57390" y="15550"/>
                </a:lnTo>
                <a:lnTo>
                  <a:pt x="57250" y="15450"/>
                </a:lnTo>
                <a:lnTo>
                  <a:pt x="57160" y="15320"/>
                </a:lnTo>
                <a:lnTo>
                  <a:pt x="57010" y="15330"/>
                </a:lnTo>
                <a:lnTo>
                  <a:pt x="56940" y="15340"/>
                </a:lnTo>
                <a:lnTo>
                  <a:pt x="56770" y="15400"/>
                </a:lnTo>
                <a:lnTo>
                  <a:pt x="56590" y="15510"/>
                </a:lnTo>
                <a:lnTo>
                  <a:pt x="56490" y="15620"/>
                </a:lnTo>
                <a:lnTo>
                  <a:pt x="56430" y="15670"/>
                </a:lnTo>
                <a:lnTo>
                  <a:pt x="56400" y="15680"/>
                </a:lnTo>
                <a:lnTo>
                  <a:pt x="56330" y="15700"/>
                </a:lnTo>
                <a:lnTo>
                  <a:pt x="56260" y="15710"/>
                </a:lnTo>
                <a:lnTo>
                  <a:pt x="56200" y="15710"/>
                </a:lnTo>
                <a:lnTo>
                  <a:pt x="55890" y="15660"/>
                </a:lnTo>
                <a:lnTo>
                  <a:pt x="55780" y="15620"/>
                </a:lnTo>
                <a:lnTo>
                  <a:pt x="55610" y="15550"/>
                </a:lnTo>
                <a:lnTo>
                  <a:pt x="55660" y="15440"/>
                </a:lnTo>
                <a:lnTo>
                  <a:pt x="55720" y="15130"/>
                </a:lnTo>
                <a:lnTo>
                  <a:pt x="55760" y="14790"/>
                </a:lnTo>
                <a:lnTo>
                  <a:pt x="55830" y="14360"/>
                </a:lnTo>
                <a:lnTo>
                  <a:pt x="55850" y="14280"/>
                </a:lnTo>
                <a:lnTo>
                  <a:pt x="55860" y="14090"/>
                </a:lnTo>
                <a:lnTo>
                  <a:pt x="55860" y="13990"/>
                </a:lnTo>
                <a:lnTo>
                  <a:pt x="55860" y="13980"/>
                </a:lnTo>
                <a:lnTo>
                  <a:pt x="55850" y="13930"/>
                </a:lnTo>
                <a:lnTo>
                  <a:pt x="55830" y="13880"/>
                </a:lnTo>
                <a:lnTo>
                  <a:pt x="55780" y="13790"/>
                </a:lnTo>
                <a:lnTo>
                  <a:pt x="55760" y="13710"/>
                </a:lnTo>
                <a:lnTo>
                  <a:pt x="55750" y="13620"/>
                </a:lnTo>
                <a:lnTo>
                  <a:pt x="55700" y="13500"/>
                </a:lnTo>
                <a:lnTo>
                  <a:pt x="55680" y="13360"/>
                </a:lnTo>
                <a:lnTo>
                  <a:pt x="55750" y="13300"/>
                </a:lnTo>
                <a:lnTo>
                  <a:pt x="55780" y="13250"/>
                </a:lnTo>
                <a:lnTo>
                  <a:pt x="55850" y="13120"/>
                </a:lnTo>
                <a:lnTo>
                  <a:pt x="55870" y="13090"/>
                </a:lnTo>
                <a:lnTo>
                  <a:pt x="56040" y="12970"/>
                </a:lnTo>
                <a:lnTo>
                  <a:pt x="56080" y="12950"/>
                </a:lnTo>
                <a:lnTo>
                  <a:pt x="56120" y="12910"/>
                </a:lnTo>
                <a:lnTo>
                  <a:pt x="56180" y="12820"/>
                </a:lnTo>
                <a:lnTo>
                  <a:pt x="56260" y="12650"/>
                </a:lnTo>
                <a:lnTo>
                  <a:pt x="56270" y="12640"/>
                </a:lnTo>
                <a:lnTo>
                  <a:pt x="56300" y="12620"/>
                </a:lnTo>
                <a:lnTo>
                  <a:pt x="56530" y="12540"/>
                </a:lnTo>
                <a:lnTo>
                  <a:pt x="56550" y="12790"/>
                </a:lnTo>
                <a:lnTo>
                  <a:pt x="56550" y="12890"/>
                </a:lnTo>
                <a:lnTo>
                  <a:pt x="56540" y="12950"/>
                </a:lnTo>
                <a:lnTo>
                  <a:pt x="56530" y="12970"/>
                </a:lnTo>
                <a:lnTo>
                  <a:pt x="56500" y="13020"/>
                </a:lnTo>
                <a:lnTo>
                  <a:pt x="56340" y="13210"/>
                </a:lnTo>
                <a:lnTo>
                  <a:pt x="56290" y="13340"/>
                </a:lnTo>
                <a:lnTo>
                  <a:pt x="56260" y="13440"/>
                </a:lnTo>
                <a:lnTo>
                  <a:pt x="56370" y="13470"/>
                </a:lnTo>
                <a:lnTo>
                  <a:pt x="56490" y="13520"/>
                </a:lnTo>
                <a:lnTo>
                  <a:pt x="56580" y="13580"/>
                </a:lnTo>
                <a:lnTo>
                  <a:pt x="56710" y="13640"/>
                </a:lnTo>
                <a:lnTo>
                  <a:pt x="56830" y="13730"/>
                </a:lnTo>
                <a:lnTo>
                  <a:pt x="56950" y="13790"/>
                </a:lnTo>
                <a:lnTo>
                  <a:pt x="57090" y="13830"/>
                </a:lnTo>
                <a:lnTo>
                  <a:pt x="57180" y="1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