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Bulgan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Bulga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3870" y="16120"/>
                </a:moveTo>
                <a:lnTo>
                  <a:pt x="43860" y="16090"/>
                </a:lnTo>
                <a:lnTo>
                  <a:pt x="43810" y="15810"/>
                </a:lnTo>
                <a:lnTo>
                  <a:pt x="43810" y="15700"/>
                </a:lnTo>
                <a:lnTo>
                  <a:pt x="43810" y="15630"/>
                </a:lnTo>
                <a:lnTo>
                  <a:pt x="43830" y="15560"/>
                </a:lnTo>
                <a:lnTo>
                  <a:pt x="43930" y="15290"/>
                </a:lnTo>
                <a:lnTo>
                  <a:pt x="43970" y="15220"/>
                </a:lnTo>
                <a:lnTo>
                  <a:pt x="44070" y="15110"/>
                </a:lnTo>
                <a:lnTo>
                  <a:pt x="44190" y="15090"/>
                </a:lnTo>
                <a:lnTo>
                  <a:pt x="44230" y="15080"/>
                </a:lnTo>
                <a:lnTo>
                  <a:pt x="44300" y="15040"/>
                </a:lnTo>
                <a:lnTo>
                  <a:pt x="44370" y="14960"/>
                </a:lnTo>
                <a:lnTo>
                  <a:pt x="44410" y="14890"/>
                </a:lnTo>
                <a:lnTo>
                  <a:pt x="44430" y="14830"/>
                </a:lnTo>
                <a:lnTo>
                  <a:pt x="44560" y="14730"/>
                </a:lnTo>
                <a:lnTo>
                  <a:pt x="44670" y="14600"/>
                </a:lnTo>
                <a:lnTo>
                  <a:pt x="44720" y="14550"/>
                </a:lnTo>
                <a:lnTo>
                  <a:pt x="44780" y="14510"/>
                </a:lnTo>
                <a:lnTo>
                  <a:pt x="44950" y="14440"/>
                </a:lnTo>
                <a:lnTo>
                  <a:pt x="45160" y="14390"/>
                </a:lnTo>
                <a:lnTo>
                  <a:pt x="45290" y="14340"/>
                </a:lnTo>
                <a:lnTo>
                  <a:pt x="45410" y="14330"/>
                </a:lnTo>
                <a:lnTo>
                  <a:pt x="45640" y="14250"/>
                </a:lnTo>
                <a:lnTo>
                  <a:pt x="45770" y="14190"/>
                </a:lnTo>
                <a:lnTo>
                  <a:pt x="45820" y="14160"/>
                </a:lnTo>
                <a:lnTo>
                  <a:pt x="45950" y="14050"/>
                </a:lnTo>
                <a:lnTo>
                  <a:pt x="46060" y="13920"/>
                </a:lnTo>
                <a:lnTo>
                  <a:pt x="46090" y="13870"/>
                </a:lnTo>
                <a:lnTo>
                  <a:pt x="46170" y="13710"/>
                </a:lnTo>
                <a:lnTo>
                  <a:pt x="46260" y="13450"/>
                </a:lnTo>
                <a:lnTo>
                  <a:pt x="46290" y="13400"/>
                </a:lnTo>
                <a:lnTo>
                  <a:pt x="46310" y="13380"/>
                </a:lnTo>
                <a:lnTo>
                  <a:pt x="46370" y="13340"/>
                </a:lnTo>
                <a:lnTo>
                  <a:pt x="46430" y="13330"/>
                </a:lnTo>
                <a:lnTo>
                  <a:pt x="46480" y="13330"/>
                </a:lnTo>
                <a:lnTo>
                  <a:pt x="46640" y="13360"/>
                </a:lnTo>
                <a:lnTo>
                  <a:pt x="46700" y="13360"/>
                </a:lnTo>
                <a:lnTo>
                  <a:pt x="46740" y="13350"/>
                </a:lnTo>
                <a:lnTo>
                  <a:pt x="46830" y="13300"/>
                </a:lnTo>
                <a:lnTo>
                  <a:pt x="47060" y="13120"/>
                </a:lnTo>
                <a:lnTo>
                  <a:pt x="46960" y="13010"/>
                </a:lnTo>
                <a:lnTo>
                  <a:pt x="46880" y="12930"/>
                </a:lnTo>
                <a:lnTo>
                  <a:pt x="46650" y="12800"/>
                </a:lnTo>
                <a:lnTo>
                  <a:pt x="46420" y="12690"/>
                </a:lnTo>
                <a:lnTo>
                  <a:pt x="46220" y="12630"/>
                </a:lnTo>
                <a:lnTo>
                  <a:pt x="45860" y="12460"/>
                </a:lnTo>
                <a:lnTo>
                  <a:pt x="45620" y="12380"/>
                </a:lnTo>
                <a:lnTo>
                  <a:pt x="45390" y="12280"/>
                </a:lnTo>
                <a:lnTo>
                  <a:pt x="45240" y="12190"/>
                </a:lnTo>
                <a:lnTo>
                  <a:pt x="45190" y="12150"/>
                </a:lnTo>
                <a:lnTo>
                  <a:pt x="45160" y="12110"/>
                </a:lnTo>
                <a:lnTo>
                  <a:pt x="45150" y="12070"/>
                </a:lnTo>
                <a:lnTo>
                  <a:pt x="45140" y="12000"/>
                </a:lnTo>
                <a:lnTo>
                  <a:pt x="45140" y="11930"/>
                </a:lnTo>
                <a:lnTo>
                  <a:pt x="45160" y="11850"/>
                </a:lnTo>
                <a:lnTo>
                  <a:pt x="45220" y="11750"/>
                </a:lnTo>
                <a:lnTo>
                  <a:pt x="45340" y="11620"/>
                </a:lnTo>
                <a:lnTo>
                  <a:pt x="45460" y="11450"/>
                </a:lnTo>
                <a:lnTo>
                  <a:pt x="45470" y="11390"/>
                </a:lnTo>
                <a:lnTo>
                  <a:pt x="45550" y="11280"/>
                </a:lnTo>
                <a:lnTo>
                  <a:pt x="45620" y="11210"/>
                </a:lnTo>
                <a:lnTo>
                  <a:pt x="45680" y="11150"/>
                </a:lnTo>
                <a:lnTo>
                  <a:pt x="45740" y="11100"/>
                </a:lnTo>
                <a:lnTo>
                  <a:pt x="45840" y="10990"/>
                </a:lnTo>
                <a:lnTo>
                  <a:pt x="45860" y="10950"/>
                </a:lnTo>
                <a:lnTo>
                  <a:pt x="45920" y="10810"/>
                </a:lnTo>
                <a:lnTo>
                  <a:pt x="45950" y="10630"/>
                </a:lnTo>
                <a:lnTo>
                  <a:pt x="45970" y="10580"/>
                </a:lnTo>
                <a:lnTo>
                  <a:pt x="46000" y="10480"/>
                </a:lnTo>
                <a:lnTo>
                  <a:pt x="46030" y="10440"/>
                </a:lnTo>
                <a:lnTo>
                  <a:pt x="46140" y="10320"/>
                </a:lnTo>
                <a:lnTo>
                  <a:pt x="46260" y="10200"/>
                </a:lnTo>
                <a:lnTo>
                  <a:pt x="46440" y="10100"/>
                </a:lnTo>
                <a:lnTo>
                  <a:pt x="46590" y="10010"/>
                </a:lnTo>
                <a:lnTo>
                  <a:pt x="46600" y="10010"/>
                </a:lnTo>
                <a:lnTo>
                  <a:pt x="47000" y="10110"/>
                </a:lnTo>
                <a:lnTo>
                  <a:pt x="47350" y="10380"/>
                </a:lnTo>
                <a:lnTo>
                  <a:pt x="47470" y="10430"/>
                </a:lnTo>
                <a:lnTo>
                  <a:pt x="47600" y="10460"/>
                </a:lnTo>
                <a:lnTo>
                  <a:pt x="48040" y="10400"/>
                </a:lnTo>
                <a:lnTo>
                  <a:pt x="48240" y="10460"/>
                </a:lnTo>
                <a:lnTo>
                  <a:pt x="48350" y="10690"/>
                </a:lnTo>
                <a:lnTo>
                  <a:pt x="48390" y="10820"/>
                </a:lnTo>
                <a:lnTo>
                  <a:pt x="48450" y="10900"/>
                </a:lnTo>
                <a:lnTo>
                  <a:pt x="48540" y="10930"/>
                </a:lnTo>
                <a:lnTo>
                  <a:pt x="48820" y="10900"/>
                </a:lnTo>
                <a:lnTo>
                  <a:pt x="48910" y="10920"/>
                </a:lnTo>
                <a:lnTo>
                  <a:pt x="49010" y="10970"/>
                </a:lnTo>
                <a:lnTo>
                  <a:pt x="49180" y="11090"/>
                </a:lnTo>
                <a:lnTo>
                  <a:pt x="49370" y="11180"/>
                </a:lnTo>
                <a:lnTo>
                  <a:pt x="49560" y="11190"/>
                </a:lnTo>
                <a:lnTo>
                  <a:pt x="49890" y="10950"/>
                </a:lnTo>
                <a:lnTo>
                  <a:pt x="50060" y="10950"/>
                </a:lnTo>
                <a:lnTo>
                  <a:pt x="50420" y="11110"/>
                </a:lnTo>
                <a:lnTo>
                  <a:pt x="50610" y="11150"/>
                </a:lnTo>
                <a:lnTo>
                  <a:pt x="50840" y="11110"/>
                </a:lnTo>
                <a:lnTo>
                  <a:pt x="51060" y="11020"/>
                </a:lnTo>
                <a:lnTo>
                  <a:pt x="51200" y="10860"/>
                </a:lnTo>
                <a:lnTo>
                  <a:pt x="51260" y="10760"/>
                </a:lnTo>
                <a:lnTo>
                  <a:pt x="51410" y="10650"/>
                </a:lnTo>
                <a:lnTo>
                  <a:pt x="51490" y="10570"/>
                </a:lnTo>
                <a:lnTo>
                  <a:pt x="51760" y="10810"/>
                </a:lnTo>
                <a:lnTo>
                  <a:pt x="51980" y="11110"/>
                </a:lnTo>
                <a:lnTo>
                  <a:pt x="52010" y="11180"/>
                </a:lnTo>
                <a:lnTo>
                  <a:pt x="52050" y="11320"/>
                </a:lnTo>
                <a:lnTo>
                  <a:pt x="52060" y="11400"/>
                </a:lnTo>
                <a:lnTo>
                  <a:pt x="52070" y="11550"/>
                </a:lnTo>
                <a:lnTo>
                  <a:pt x="52240" y="11730"/>
                </a:lnTo>
                <a:lnTo>
                  <a:pt x="52220" y="11760"/>
                </a:lnTo>
                <a:lnTo>
                  <a:pt x="52200" y="11800"/>
                </a:lnTo>
                <a:lnTo>
                  <a:pt x="52150" y="11820"/>
                </a:lnTo>
                <a:lnTo>
                  <a:pt x="52090" y="11840"/>
                </a:lnTo>
                <a:lnTo>
                  <a:pt x="51960" y="11850"/>
                </a:lnTo>
                <a:lnTo>
                  <a:pt x="51950" y="12080"/>
                </a:lnTo>
                <a:lnTo>
                  <a:pt x="51960" y="12230"/>
                </a:lnTo>
                <a:lnTo>
                  <a:pt x="51980" y="12320"/>
                </a:lnTo>
                <a:lnTo>
                  <a:pt x="52010" y="12400"/>
                </a:lnTo>
                <a:lnTo>
                  <a:pt x="52120" y="12550"/>
                </a:lnTo>
                <a:lnTo>
                  <a:pt x="52440" y="12900"/>
                </a:lnTo>
                <a:lnTo>
                  <a:pt x="52500" y="13000"/>
                </a:lnTo>
                <a:lnTo>
                  <a:pt x="52570" y="13140"/>
                </a:lnTo>
                <a:lnTo>
                  <a:pt x="52400" y="13320"/>
                </a:lnTo>
                <a:lnTo>
                  <a:pt x="52400" y="13770"/>
                </a:lnTo>
                <a:lnTo>
                  <a:pt x="52390" y="13920"/>
                </a:lnTo>
                <a:lnTo>
                  <a:pt x="52370" y="14010"/>
                </a:lnTo>
                <a:lnTo>
                  <a:pt x="52310" y="14250"/>
                </a:lnTo>
                <a:lnTo>
                  <a:pt x="52240" y="14380"/>
                </a:lnTo>
                <a:lnTo>
                  <a:pt x="52180" y="14550"/>
                </a:lnTo>
                <a:lnTo>
                  <a:pt x="52130" y="14830"/>
                </a:lnTo>
                <a:lnTo>
                  <a:pt x="52060" y="15120"/>
                </a:lnTo>
                <a:lnTo>
                  <a:pt x="52020" y="15450"/>
                </a:lnTo>
                <a:lnTo>
                  <a:pt x="51970" y="15660"/>
                </a:lnTo>
                <a:lnTo>
                  <a:pt x="51830" y="15590"/>
                </a:lnTo>
                <a:lnTo>
                  <a:pt x="51750" y="15570"/>
                </a:lnTo>
                <a:lnTo>
                  <a:pt x="51640" y="15550"/>
                </a:lnTo>
                <a:lnTo>
                  <a:pt x="51570" y="15560"/>
                </a:lnTo>
                <a:lnTo>
                  <a:pt x="51500" y="15580"/>
                </a:lnTo>
                <a:lnTo>
                  <a:pt x="51470" y="15600"/>
                </a:lnTo>
                <a:lnTo>
                  <a:pt x="51300" y="15770"/>
                </a:lnTo>
                <a:lnTo>
                  <a:pt x="50900" y="15640"/>
                </a:lnTo>
                <a:lnTo>
                  <a:pt x="50790" y="15600"/>
                </a:lnTo>
                <a:lnTo>
                  <a:pt x="50670" y="15710"/>
                </a:lnTo>
                <a:lnTo>
                  <a:pt x="50500" y="15940"/>
                </a:lnTo>
                <a:lnTo>
                  <a:pt x="50500" y="16180"/>
                </a:lnTo>
                <a:lnTo>
                  <a:pt x="51020" y="16330"/>
                </a:lnTo>
                <a:lnTo>
                  <a:pt x="51180" y="16350"/>
                </a:lnTo>
                <a:lnTo>
                  <a:pt x="51350" y="16430"/>
                </a:lnTo>
                <a:lnTo>
                  <a:pt x="51440" y="16490"/>
                </a:lnTo>
                <a:lnTo>
                  <a:pt x="51570" y="16550"/>
                </a:lnTo>
                <a:lnTo>
                  <a:pt x="51700" y="16680"/>
                </a:lnTo>
                <a:lnTo>
                  <a:pt x="51830" y="16790"/>
                </a:lnTo>
                <a:lnTo>
                  <a:pt x="51920" y="16910"/>
                </a:lnTo>
                <a:lnTo>
                  <a:pt x="52030" y="17020"/>
                </a:lnTo>
                <a:lnTo>
                  <a:pt x="52020" y="17050"/>
                </a:lnTo>
                <a:lnTo>
                  <a:pt x="51990" y="17110"/>
                </a:lnTo>
                <a:lnTo>
                  <a:pt x="51960" y="17150"/>
                </a:lnTo>
                <a:lnTo>
                  <a:pt x="51980" y="17180"/>
                </a:lnTo>
                <a:lnTo>
                  <a:pt x="51940" y="17250"/>
                </a:lnTo>
                <a:lnTo>
                  <a:pt x="51970" y="17560"/>
                </a:lnTo>
                <a:lnTo>
                  <a:pt x="51990" y="17730"/>
                </a:lnTo>
                <a:lnTo>
                  <a:pt x="52020" y="18100"/>
                </a:lnTo>
                <a:lnTo>
                  <a:pt x="52020" y="18430"/>
                </a:lnTo>
                <a:lnTo>
                  <a:pt x="52010" y="18610"/>
                </a:lnTo>
                <a:lnTo>
                  <a:pt x="51960" y="18800"/>
                </a:lnTo>
                <a:lnTo>
                  <a:pt x="51930" y="18860"/>
                </a:lnTo>
                <a:lnTo>
                  <a:pt x="51900" y="18890"/>
                </a:lnTo>
                <a:lnTo>
                  <a:pt x="51750" y="19000"/>
                </a:lnTo>
                <a:lnTo>
                  <a:pt x="51630" y="19120"/>
                </a:lnTo>
                <a:lnTo>
                  <a:pt x="51530" y="19300"/>
                </a:lnTo>
                <a:lnTo>
                  <a:pt x="51460" y="19500"/>
                </a:lnTo>
                <a:lnTo>
                  <a:pt x="51430" y="19580"/>
                </a:lnTo>
                <a:lnTo>
                  <a:pt x="51310" y="19780"/>
                </a:lnTo>
                <a:lnTo>
                  <a:pt x="51430" y="19910"/>
                </a:lnTo>
                <a:lnTo>
                  <a:pt x="51570" y="20120"/>
                </a:lnTo>
                <a:lnTo>
                  <a:pt x="51590" y="20210"/>
                </a:lnTo>
                <a:lnTo>
                  <a:pt x="51610" y="20430"/>
                </a:lnTo>
                <a:lnTo>
                  <a:pt x="51730" y="20510"/>
                </a:lnTo>
                <a:lnTo>
                  <a:pt x="51900" y="20570"/>
                </a:lnTo>
                <a:lnTo>
                  <a:pt x="52060" y="20600"/>
                </a:lnTo>
                <a:lnTo>
                  <a:pt x="52350" y="20610"/>
                </a:lnTo>
                <a:lnTo>
                  <a:pt x="52380" y="20600"/>
                </a:lnTo>
                <a:lnTo>
                  <a:pt x="52410" y="20580"/>
                </a:lnTo>
                <a:lnTo>
                  <a:pt x="52450" y="20590"/>
                </a:lnTo>
                <a:lnTo>
                  <a:pt x="52470" y="20600"/>
                </a:lnTo>
                <a:lnTo>
                  <a:pt x="52490" y="20620"/>
                </a:lnTo>
                <a:lnTo>
                  <a:pt x="52500" y="20660"/>
                </a:lnTo>
                <a:lnTo>
                  <a:pt x="52510" y="20770"/>
                </a:lnTo>
                <a:lnTo>
                  <a:pt x="52450" y="20830"/>
                </a:lnTo>
                <a:lnTo>
                  <a:pt x="52460" y="21030"/>
                </a:lnTo>
                <a:lnTo>
                  <a:pt x="52470" y="21160"/>
                </a:lnTo>
                <a:lnTo>
                  <a:pt x="52590" y="21620"/>
                </a:lnTo>
                <a:lnTo>
                  <a:pt x="52650" y="21810"/>
                </a:lnTo>
                <a:lnTo>
                  <a:pt x="52360" y="21840"/>
                </a:lnTo>
                <a:lnTo>
                  <a:pt x="51990" y="21840"/>
                </a:lnTo>
                <a:lnTo>
                  <a:pt x="51950" y="21940"/>
                </a:lnTo>
                <a:lnTo>
                  <a:pt x="51870" y="22070"/>
                </a:lnTo>
                <a:lnTo>
                  <a:pt x="51650" y="22070"/>
                </a:lnTo>
                <a:lnTo>
                  <a:pt x="51500" y="22080"/>
                </a:lnTo>
                <a:lnTo>
                  <a:pt x="51430" y="22090"/>
                </a:lnTo>
                <a:lnTo>
                  <a:pt x="51300" y="22140"/>
                </a:lnTo>
                <a:lnTo>
                  <a:pt x="50940" y="22380"/>
                </a:lnTo>
                <a:lnTo>
                  <a:pt x="50820" y="22500"/>
                </a:lnTo>
                <a:lnTo>
                  <a:pt x="50690" y="22620"/>
                </a:lnTo>
                <a:lnTo>
                  <a:pt x="50740" y="22780"/>
                </a:lnTo>
                <a:lnTo>
                  <a:pt x="50770" y="22830"/>
                </a:lnTo>
                <a:lnTo>
                  <a:pt x="50810" y="22880"/>
                </a:lnTo>
                <a:lnTo>
                  <a:pt x="50870" y="22940"/>
                </a:lnTo>
                <a:lnTo>
                  <a:pt x="50960" y="23040"/>
                </a:lnTo>
                <a:lnTo>
                  <a:pt x="50980" y="23080"/>
                </a:lnTo>
                <a:lnTo>
                  <a:pt x="50990" y="23140"/>
                </a:lnTo>
                <a:lnTo>
                  <a:pt x="50990" y="23200"/>
                </a:lnTo>
                <a:lnTo>
                  <a:pt x="50920" y="23330"/>
                </a:lnTo>
                <a:lnTo>
                  <a:pt x="50710" y="23390"/>
                </a:lnTo>
                <a:lnTo>
                  <a:pt x="50360" y="23470"/>
                </a:lnTo>
                <a:lnTo>
                  <a:pt x="50120" y="23500"/>
                </a:lnTo>
                <a:lnTo>
                  <a:pt x="50060" y="23490"/>
                </a:lnTo>
                <a:lnTo>
                  <a:pt x="49960" y="23480"/>
                </a:lnTo>
                <a:lnTo>
                  <a:pt x="49890" y="23470"/>
                </a:lnTo>
                <a:lnTo>
                  <a:pt x="49790" y="23480"/>
                </a:lnTo>
                <a:lnTo>
                  <a:pt x="49590" y="23530"/>
                </a:lnTo>
                <a:lnTo>
                  <a:pt x="49570" y="23360"/>
                </a:lnTo>
                <a:lnTo>
                  <a:pt x="49540" y="23160"/>
                </a:lnTo>
                <a:lnTo>
                  <a:pt x="49350" y="22970"/>
                </a:lnTo>
                <a:lnTo>
                  <a:pt x="49230" y="22880"/>
                </a:lnTo>
                <a:lnTo>
                  <a:pt x="49050" y="22710"/>
                </a:lnTo>
                <a:lnTo>
                  <a:pt x="48920" y="22620"/>
                </a:lnTo>
                <a:lnTo>
                  <a:pt x="48800" y="22510"/>
                </a:lnTo>
                <a:lnTo>
                  <a:pt x="48710" y="22380"/>
                </a:lnTo>
                <a:lnTo>
                  <a:pt x="48640" y="22290"/>
                </a:lnTo>
                <a:lnTo>
                  <a:pt x="48550" y="22140"/>
                </a:lnTo>
                <a:lnTo>
                  <a:pt x="48490" y="21990"/>
                </a:lnTo>
                <a:lnTo>
                  <a:pt x="48400" y="21840"/>
                </a:lnTo>
                <a:lnTo>
                  <a:pt x="48260" y="21650"/>
                </a:lnTo>
                <a:lnTo>
                  <a:pt x="48190" y="21600"/>
                </a:lnTo>
                <a:lnTo>
                  <a:pt x="48130" y="21570"/>
                </a:lnTo>
                <a:lnTo>
                  <a:pt x="48060" y="21560"/>
                </a:lnTo>
                <a:lnTo>
                  <a:pt x="47930" y="21550"/>
                </a:lnTo>
                <a:lnTo>
                  <a:pt x="47860" y="21430"/>
                </a:lnTo>
                <a:lnTo>
                  <a:pt x="47770" y="21230"/>
                </a:lnTo>
                <a:lnTo>
                  <a:pt x="47750" y="21170"/>
                </a:lnTo>
                <a:lnTo>
                  <a:pt x="47710" y="21050"/>
                </a:lnTo>
                <a:lnTo>
                  <a:pt x="47550" y="20970"/>
                </a:lnTo>
                <a:lnTo>
                  <a:pt x="47360" y="20880"/>
                </a:lnTo>
                <a:lnTo>
                  <a:pt x="47310" y="20840"/>
                </a:lnTo>
                <a:lnTo>
                  <a:pt x="47260" y="20790"/>
                </a:lnTo>
                <a:lnTo>
                  <a:pt x="47240" y="20760"/>
                </a:lnTo>
                <a:lnTo>
                  <a:pt x="47230" y="20680"/>
                </a:lnTo>
                <a:lnTo>
                  <a:pt x="47200" y="20370"/>
                </a:lnTo>
                <a:lnTo>
                  <a:pt x="47160" y="20160"/>
                </a:lnTo>
                <a:lnTo>
                  <a:pt x="47130" y="20050"/>
                </a:lnTo>
                <a:lnTo>
                  <a:pt x="47050" y="19910"/>
                </a:lnTo>
                <a:lnTo>
                  <a:pt x="46970" y="19790"/>
                </a:lnTo>
                <a:lnTo>
                  <a:pt x="46910" y="19660"/>
                </a:lnTo>
                <a:lnTo>
                  <a:pt x="46770" y="19460"/>
                </a:lnTo>
                <a:lnTo>
                  <a:pt x="46630" y="19320"/>
                </a:lnTo>
                <a:lnTo>
                  <a:pt x="46470" y="19300"/>
                </a:lnTo>
                <a:lnTo>
                  <a:pt x="46330" y="19300"/>
                </a:lnTo>
                <a:lnTo>
                  <a:pt x="46270" y="19280"/>
                </a:lnTo>
                <a:lnTo>
                  <a:pt x="46200" y="19260"/>
                </a:lnTo>
                <a:lnTo>
                  <a:pt x="46020" y="19120"/>
                </a:lnTo>
                <a:lnTo>
                  <a:pt x="45970" y="19080"/>
                </a:lnTo>
                <a:lnTo>
                  <a:pt x="45890" y="18980"/>
                </a:lnTo>
                <a:lnTo>
                  <a:pt x="45860" y="18740"/>
                </a:lnTo>
                <a:lnTo>
                  <a:pt x="45820" y="18630"/>
                </a:lnTo>
                <a:lnTo>
                  <a:pt x="45750" y="18550"/>
                </a:lnTo>
                <a:lnTo>
                  <a:pt x="45610" y="18450"/>
                </a:lnTo>
                <a:lnTo>
                  <a:pt x="45560" y="18400"/>
                </a:lnTo>
                <a:lnTo>
                  <a:pt x="45520" y="18340"/>
                </a:lnTo>
                <a:lnTo>
                  <a:pt x="45490" y="18280"/>
                </a:lnTo>
                <a:lnTo>
                  <a:pt x="45470" y="18190"/>
                </a:lnTo>
                <a:lnTo>
                  <a:pt x="45480" y="18070"/>
                </a:lnTo>
                <a:lnTo>
                  <a:pt x="45480" y="18000"/>
                </a:lnTo>
                <a:lnTo>
                  <a:pt x="45410" y="17510"/>
                </a:lnTo>
                <a:lnTo>
                  <a:pt x="45300" y="17130"/>
                </a:lnTo>
                <a:lnTo>
                  <a:pt x="45220" y="16930"/>
                </a:lnTo>
                <a:lnTo>
                  <a:pt x="45100" y="17000"/>
                </a:lnTo>
                <a:lnTo>
                  <a:pt x="44980" y="17080"/>
                </a:lnTo>
                <a:lnTo>
                  <a:pt x="44900" y="17100"/>
                </a:lnTo>
                <a:lnTo>
                  <a:pt x="44840" y="17100"/>
                </a:lnTo>
                <a:lnTo>
                  <a:pt x="44780" y="17080"/>
                </a:lnTo>
                <a:lnTo>
                  <a:pt x="44730" y="17050"/>
                </a:lnTo>
                <a:lnTo>
                  <a:pt x="44700" y="16990"/>
                </a:lnTo>
                <a:lnTo>
                  <a:pt x="44670" y="16910"/>
                </a:lnTo>
                <a:lnTo>
                  <a:pt x="44640" y="16850"/>
                </a:lnTo>
                <a:lnTo>
                  <a:pt x="44570" y="16770"/>
                </a:lnTo>
                <a:lnTo>
                  <a:pt x="44510" y="16730"/>
                </a:lnTo>
                <a:lnTo>
                  <a:pt x="44480" y="16710"/>
                </a:lnTo>
                <a:lnTo>
                  <a:pt x="44410" y="16700"/>
                </a:lnTo>
                <a:lnTo>
                  <a:pt x="44300" y="16690"/>
                </a:lnTo>
                <a:lnTo>
                  <a:pt x="44160" y="16600"/>
                </a:lnTo>
                <a:lnTo>
                  <a:pt x="44100" y="16540"/>
                </a:lnTo>
                <a:lnTo>
                  <a:pt x="44040" y="16490"/>
                </a:lnTo>
                <a:lnTo>
                  <a:pt x="43940" y="16360"/>
                </a:lnTo>
                <a:lnTo>
                  <a:pt x="43900" y="16280"/>
                </a:lnTo>
                <a:lnTo>
                  <a:pt x="43870" y="1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