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Bayanhongor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Bayanhongor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33120" y="41630"/>
                </a:moveTo>
                <a:lnTo>
                  <a:pt x="32970" y="39610"/>
                </a:lnTo>
                <a:lnTo>
                  <a:pt x="32970" y="39490"/>
                </a:lnTo>
                <a:lnTo>
                  <a:pt x="32990" y="39380"/>
                </a:lnTo>
                <a:lnTo>
                  <a:pt x="33130" y="39080"/>
                </a:lnTo>
                <a:lnTo>
                  <a:pt x="33350" y="38360"/>
                </a:lnTo>
                <a:lnTo>
                  <a:pt x="33370" y="38230"/>
                </a:lnTo>
                <a:lnTo>
                  <a:pt x="33380" y="38110"/>
                </a:lnTo>
                <a:lnTo>
                  <a:pt x="33350" y="37760"/>
                </a:lnTo>
                <a:lnTo>
                  <a:pt x="33480" y="36680"/>
                </a:lnTo>
                <a:lnTo>
                  <a:pt x="33480" y="36570"/>
                </a:lnTo>
                <a:lnTo>
                  <a:pt x="33380" y="35560"/>
                </a:lnTo>
                <a:lnTo>
                  <a:pt x="33380" y="35200"/>
                </a:lnTo>
                <a:lnTo>
                  <a:pt x="33400" y="35120"/>
                </a:lnTo>
                <a:lnTo>
                  <a:pt x="33440" y="35060"/>
                </a:lnTo>
                <a:lnTo>
                  <a:pt x="33800" y="34870"/>
                </a:lnTo>
                <a:lnTo>
                  <a:pt x="33940" y="34770"/>
                </a:lnTo>
                <a:lnTo>
                  <a:pt x="34000" y="34710"/>
                </a:lnTo>
                <a:lnTo>
                  <a:pt x="34040" y="34650"/>
                </a:lnTo>
                <a:lnTo>
                  <a:pt x="34110" y="34540"/>
                </a:lnTo>
                <a:lnTo>
                  <a:pt x="34160" y="34420"/>
                </a:lnTo>
                <a:lnTo>
                  <a:pt x="34200" y="34240"/>
                </a:lnTo>
                <a:lnTo>
                  <a:pt x="34220" y="34120"/>
                </a:lnTo>
                <a:lnTo>
                  <a:pt x="34220" y="33710"/>
                </a:lnTo>
                <a:lnTo>
                  <a:pt x="34170" y="33190"/>
                </a:lnTo>
                <a:lnTo>
                  <a:pt x="34170" y="33060"/>
                </a:lnTo>
                <a:lnTo>
                  <a:pt x="34180" y="32920"/>
                </a:lnTo>
                <a:lnTo>
                  <a:pt x="34200" y="32830"/>
                </a:lnTo>
                <a:lnTo>
                  <a:pt x="34240" y="32750"/>
                </a:lnTo>
                <a:lnTo>
                  <a:pt x="34290" y="32710"/>
                </a:lnTo>
                <a:lnTo>
                  <a:pt x="34390" y="32610"/>
                </a:lnTo>
                <a:lnTo>
                  <a:pt x="34430" y="32570"/>
                </a:lnTo>
                <a:lnTo>
                  <a:pt x="34520" y="32390"/>
                </a:lnTo>
                <a:lnTo>
                  <a:pt x="34850" y="31270"/>
                </a:lnTo>
                <a:lnTo>
                  <a:pt x="34880" y="31060"/>
                </a:lnTo>
                <a:lnTo>
                  <a:pt x="34900" y="30900"/>
                </a:lnTo>
                <a:lnTo>
                  <a:pt x="34740" y="29760"/>
                </a:lnTo>
                <a:lnTo>
                  <a:pt x="34690" y="29510"/>
                </a:lnTo>
                <a:lnTo>
                  <a:pt x="34610" y="29340"/>
                </a:lnTo>
                <a:lnTo>
                  <a:pt x="34070" y="28580"/>
                </a:lnTo>
                <a:lnTo>
                  <a:pt x="33970" y="28460"/>
                </a:lnTo>
                <a:lnTo>
                  <a:pt x="33920" y="28430"/>
                </a:lnTo>
                <a:lnTo>
                  <a:pt x="33840" y="28410"/>
                </a:lnTo>
                <a:lnTo>
                  <a:pt x="33750" y="28390"/>
                </a:lnTo>
                <a:lnTo>
                  <a:pt x="33610" y="28350"/>
                </a:lnTo>
                <a:lnTo>
                  <a:pt x="33550" y="28310"/>
                </a:lnTo>
                <a:lnTo>
                  <a:pt x="33490" y="28260"/>
                </a:lnTo>
                <a:lnTo>
                  <a:pt x="33380" y="28110"/>
                </a:lnTo>
                <a:lnTo>
                  <a:pt x="33300" y="28030"/>
                </a:lnTo>
                <a:lnTo>
                  <a:pt x="33060" y="27850"/>
                </a:lnTo>
                <a:lnTo>
                  <a:pt x="33000" y="27780"/>
                </a:lnTo>
                <a:lnTo>
                  <a:pt x="32940" y="27590"/>
                </a:lnTo>
                <a:lnTo>
                  <a:pt x="32900" y="27510"/>
                </a:lnTo>
                <a:lnTo>
                  <a:pt x="32840" y="27460"/>
                </a:lnTo>
                <a:lnTo>
                  <a:pt x="32710" y="27390"/>
                </a:lnTo>
                <a:lnTo>
                  <a:pt x="32670" y="27340"/>
                </a:lnTo>
                <a:lnTo>
                  <a:pt x="32640" y="27290"/>
                </a:lnTo>
                <a:lnTo>
                  <a:pt x="32580" y="27110"/>
                </a:lnTo>
                <a:lnTo>
                  <a:pt x="32550" y="27010"/>
                </a:lnTo>
                <a:lnTo>
                  <a:pt x="32530" y="26920"/>
                </a:lnTo>
                <a:lnTo>
                  <a:pt x="32530" y="26820"/>
                </a:lnTo>
                <a:lnTo>
                  <a:pt x="32550" y="26480"/>
                </a:lnTo>
                <a:lnTo>
                  <a:pt x="32520" y="26200"/>
                </a:lnTo>
                <a:lnTo>
                  <a:pt x="32510" y="25970"/>
                </a:lnTo>
                <a:lnTo>
                  <a:pt x="32530" y="25880"/>
                </a:lnTo>
                <a:lnTo>
                  <a:pt x="32650" y="25580"/>
                </a:lnTo>
                <a:lnTo>
                  <a:pt x="33090" y="24210"/>
                </a:lnTo>
                <a:lnTo>
                  <a:pt x="33110" y="24090"/>
                </a:lnTo>
                <a:lnTo>
                  <a:pt x="33120" y="23960"/>
                </a:lnTo>
                <a:lnTo>
                  <a:pt x="33140" y="23840"/>
                </a:lnTo>
                <a:lnTo>
                  <a:pt x="33190" y="23760"/>
                </a:lnTo>
                <a:lnTo>
                  <a:pt x="33270" y="23710"/>
                </a:lnTo>
                <a:lnTo>
                  <a:pt x="33370" y="23700"/>
                </a:lnTo>
                <a:lnTo>
                  <a:pt x="33640" y="23690"/>
                </a:lnTo>
                <a:lnTo>
                  <a:pt x="33810" y="23650"/>
                </a:lnTo>
                <a:lnTo>
                  <a:pt x="33980" y="23580"/>
                </a:lnTo>
                <a:lnTo>
                  <a:pt x="34210" y="23230"/>
                </a:lnTo>
                <a:lnTo>
                  <a:pt x="34290" y="23060"/>
                </a:lnTo>
                <a:lnTo>
                  <a:pt x="34330" y="22940"/>
                </a:lnTo>
                <a:lnTo>
                  <a:pt x="34310" y="22860"/>
                </a:lnTo>
                <a:lnTo>
                  <a:pt x="34290" y="22780"/>
                </a:lnTo>
                <a:lnTo>
                  <a:pt x="34290" y="22680"/>
                </a:lnTo>
                <a:lnTo>
                  <a:pt x="34330" y="22620"/>
                </a:lnTo>
                <a:lnTo>
                  <a:pt x="34460" y="22480"/>
                </a:lnTo>
                <a:lnTo>
                  <a:pt x="34540" y="22340"/>
                </a:lnTo>
                <a:lnTo>
                  <a:pt x="34590" y="22240"/>
                </a:lnTo>
                <a:lnTo>
                  <a:pt x="34620" y="22160"/>
                </a:lnTo>
                <a:lnTo>
                  <a:pt x="34640" y="22080"/>
                </a:lnTo>
                <a:lnTo>
                  <a:pt x="34660" y="21970"/>
                </a:lnTo>
                <a:lnTo>
                  <a:pt x="34660" y="21920"/>
                </a:lnTo>
                <a:lnTo>
                  <a:pt x="34660" y="21890"/>
                </a:lnTo>
                <a:lnTo>
                  <a:pt x="34650" y="21860"/>
                </a:lnTo>
                <a:lnTo>
                  <a:pt x="34830" y="21690"/>
                </a:lnTo>
                <a:lnTo>
                  <a:pt x="34940" y="21620"/>
                </a:lnTo>
                <a:lnTo>
                  <a:pt x="35220" y="21530"/>
                </a:lnTo>
                <a:lnTo>
                  <a:pt x="35450" y="21500"/>
                </a:lnTo>
                <a:lnTo>
                  <a:pt x="35500" y="21510"/>
                </a:lnTo>
                <a:lnTo>
                  <a:pt x="35550" y="21530"/>
                </a:lnTo>
                <a:lnTo>
                  <a:pt x="35600" y="21550"/>
                </a:lnTo>
                <a:lnTo>
                  <a:pt x="35630" y="21590"/>
                </a:lnTo>
                <a:lnTo>
                  <a:pt x="35670" y="21630"/>
                </a:lnTo>
                <a:lnTo>
                  <a:pt x="35740" y="21810"/>
                </a:lnTo>
                <a:lnTo>
                  <a:pt x="35740" y="22080"/>
                </a:lnTo>
                <a:lnTo>
                  <a:pt x="35780" y="22160"/>
                </a:lnTo>
                <a:lnTo>
                  <a:pt x="35830" y="22220"/>
                </a:lnTo>
                <a:lnTo>
                  <a:pt x="36330" y="22550"/>
                </a:lnTo>
                <a:lnTo>
                  <a:pt x="36400" y="22580"/>
                </a:lnTo>
                <a:lnTo>
                  <a:pt x="36490" y="22580"/>
                </a:lnTo>
                <a:lnTo>
                  <a:pt x="36830" y="22570"/>
                </a:lnTo>
                <a:lnTo>
                  <a:pt x="37070" y="22530"/>
                </a:lnTo>
                <a:lnTo>
                  <a:pt x="37150" y="22500"/>
                </a:lnTo>
                <a:lnTo>
                  <a:pt x="37200" y="22470"/>
                </a:lnTo>
                <a:lnTo>
                  <a:pt x="37260" y="22430"/>
                </a:lnTo>
                <a:lnTo>
                  <a:pt x="37400" y="22240"/>
                </a:lnTo>
                <a:lnTo>
                  <a:pt x="37460" y="22200"/>
                </a:lnTo>
                <a:lnTo>
                  <a:pt x="37530" y="22180"/>
                </a:lnTo>
                <a:lnTo>
                  <a:pt x="37710" y="22150"/>
                </a:lnTo>
                <a:lnTo>
                  <a:pt x="37770" y="22110"/>
                </a:lnTo>
                <a:lnTo>
                  <a:pt x="37820" y="22070"/>
                </a:lnTo>
                <a:lnTo>
                  <a:pt x="37870" y="22000"/>
                </a:lnTo>
                <a:lnTo>
                  <a:pt x="37940" y="21930"/>
                </a:lnTo>
                <a:lnTo>
                  <a:pt x="38140" y="21810"/>
                </a:lnTo>
                <a:lnTo>
                  <a:pt x="38210" y="21800"/>
                </a:lnTo>
                <a:lnTo>
                  <a:pt x="38210" y="22130"/>
                </a:lnTo>
                <a:lnTo>
                  <a:pt x="38230" y="22260"/>
                </a:lnTo>
                <a:lnTo>
                  <a:pt x="38270" y="22360"/>
                </a:lnTo>
                <a:lnTo>
                  <a:pt x="38320" y="22430"/>
                </a:lnTo>
                <a:lnTo>
                  <a:pt x="38400" y="22510"/>
                </a:lnTo>
                <a:lnTo>
                  <a:pt x="38610" y="22680"/>
                </a:lnTo>
                <a:lnTo>
                  <a:pt x="38680" y="22780"/>
                </a:lnTo>
                <a:lnTo>
                  <a:pt x="38720" y="22890"/>
                </a:lnTo>
                <a:lnTo>
                  <a:pt x="38730" y="22990"/>
                </a:lnTo>
                <a:lnTo>
                  <a:pt x="38720" y="23100"/>
                </a:lnTo>
                <a:lnTo>
                  <a:pt x="38700" y="23310"/>
                </a:lnTo>
                <a:lnTo>
                  <a:pt x="38700" y="23410"/>
                </a:lnTo>
                <a:lnTo>
                  <a:pt x="38710" y="23530"/>
                </a:lnTo>
                <a:lnTo>
                  <a:pt x="38740" y="23600"/>
                </a:lnTo>
                <a:lnTo>
                  <a:pt x="38770" y="23680"/>
                </a:lnTo>
                <a:lnTo>
                  <a:pt x="38780" y="23740"/>
                </a:lnTo>
                <a:lnTo>
                  <a:pt x="38790" y="23800"/>
                </a:lnTo>
                <a:lnTo>
                  <a:pt x="38780" y="23880"/>
                </a:lnTo>
                <a:lnTo>
                  <a:pt x="38780" y="23960"/>
                </a:lnTo>
                <a:lnTo>
                  <a:pt x="38800" y="24060"/>
                </a:lnTo>
                <a:lnTo>
                  <a:pt x="38830" y="24130"/>
                </a:lnTo>
                <a:lnTo>
                  <a:pt x="38880" y="24170"/>
                </a:lnTo>
                <a:lnTo>
                  <a:pt x="38940" y="24170"/>
                </a:lnTo>
                <a:lnTo>
                  <a:pt x="39190" y="24110"/>
                </a:lnTo>
                <a:lnTo>
                  <a:pt x="40180" y="23810"/>
                </a:lnTo>
                <a:lnTo>
                  <a:pt x="40270" y="23790"/>
                </a:lnTo>
                <a:lnTo>
                  <a:pt x="40330" y="23800"/>
                </a:lnTo>
                <a:lnTo>
                  <a:pt x="40360" y="23840"/>
                </a:lnTo>
                <a:lnTo>
                  <a:pt x="40390" y="24100"/>
                </a:lnTo>
                <a:lnTo>
                  <a:pt x="40430" y="24200"/>
                </a:lnTo>
                <a:lnTo>
                  <a:pt x="40500" y="24310"/>
                </a:lnTo>
                <a:lnTo>
                  <a:pt x="40540" y="24410"/>
                </a:lnTo>
                <a:lnTo>
                  <a:pt x="40580" y="24560"/>
                </a:lnTo>
                <a:lnTo>
                  <a:pt x="40600" y="24600"/>
                </a:lnTo>
                <a:lnTo>
                  <a:pt x="40630" y="24620"/>
                </a:lnTo>
                <a:lnTo>
                  <a:pt x="40780" y="24660"/>
                </a:lnTo>
                <a:lnTo>
                  <a:pt x="40870" y="24690"/>
                </a:lnTo>
                <a:lnTo>
                  <a:pt x="40960" y="24770"/>
                </a:lnTo>
                <a:lnTo>
                  <a:pt x="41010" y="24850"/>
                </a:lnTo>
                <a:lnTo>
                  <a:pt x="41070" y="25040"/>
                </a:lnTo>
                <a:lnTo>
                  <a:pt x="41110" y="25130"/>
                </a:lnTo>
                <a:lnTo>
                  <a:pt x="41150" y="25190"/>
                </a:lnTo>
                <a:lnTo>
                  <a:pt x="41210" y="25230"/>
                </a:lnTo>
                <a:lnTo>
                  <a:pt x="41420" y="25220"/>
                </a:lnTo>
                <a:lnTo>
                  <a:pt x="41630" y="25150"/>
                </a:lnTo>
                <a:lnTo>
                  <a:pt x="41730" y="25150"/>
                </a:lnTo>
                <a:lnTo>
                  <a:pt x="42040" y="25200"/>
                </a:lnTo>
                <a:lnTo>
                  <a:pt x="42170" y="25190"/>
                </a:lnTo>
                <a:lnTo>
                  <a:pt x="42520" y="25110"/>
                </a:lnTo>
                <a:lnTo>
                  <a:pt x="42590" y="25140"/>
                </a:lnTo>
                <a:lnTo>
                  <a:pt x="42760" y="25320"/>
                </a:lnTo>
                <a:lnTo>
                  <a:pt x="42870" y="25530"/>
                </a:lnTo>
                <a:lnTo>
                  <a:pt x="42900" y="25580"/>
                </a:lnTo>
                <a:lnTo>
                  <a:pt x="43220" y="25900"/>
                </a:lnTo>
                <a:lnTo>
                  <a:pt x="43490" y="26240"/>
                </a:lnTo>
                <a:lnTo>
                  <a:pt x="43510" y="26570"/>
                </a:lnTo>
                <a:lnTo>
                  <a:pt x="43530" y="26640"/>
                </a:lnTo>
                <a:lnTo>
                  <a:pt x="43550" y="26710"/>
                </a:lnTo>
                <a:lnTo>
                  <a:pt x="43590" y="26760"/>
                </a:lnTo>
                <a:lnTo>
                  <a:pt x="43600" y="26820"/>
                </a:lnTo>
                <a:lnTo>
                  <a:pt x="43590" y="26900"/>
                </a:lnTo>
                <a:lnTo>
                  <a:pt x="43340" y="27220"/>
                </a:lnTo>
                <a:lnTo>
                  <a:pt x="43290" y="27330"/>
                </a:lnTo>
                <a:lnTo>
                  <a:pt x="43320" y="27400"/>
                </a:lnTo>
                <a:lnTo>
                  <a:pt x="43360" y="27440"/>
                </a:lnTo>
                <a:lnTo>
                  <a:pt x="43400" y="27510"/>
                </a:lnTo>
                <a:lnTo>
                  <a:pt x="43430" y="27610"/>
                </a:lnTo>
                <a:lnTo>
                  <a:pt x="43450" y="27820"/>
                </a:lnTo>
                <a:lnTo>
                  <a:pt x="43450" y="27980"/>
                </a:lnTo>
                <a:lnTo>
                  <a:pt x="43430" y="28060"/>
                </a:lnTo>
                <a:lnTo>
                  <a:pt x="43410" y="28110"/>
                </a:lnTo>
                <a:lnTo>
                  <a:pt x="43360" y="28180"/>
                </a:lnTo>
                <a:lnTo>
                  <a:pt x="43290" y="28240"/>
                </a:lnTo>
                <a:lnTo>
                  <a:pt x="43200" y="28280"/>
                </a:lnTo>
                <a:lnTo>
                  <a:pt x="43050" y="28340"/>
                </a:lnTo>
                <a:lnTo>
                  <a:pt x="42990" y="28390"/>
                </a:lnTo>
                <a:lnTo>
                  <a:pt x="42940" y="28460"/>
                </a:lnTo>
                <a:lnTo>
                  <a:pt x="42900" y="28550"/>
                </a:lnTo>
                <a:lnTo>
                  <a:pt x="42860" y="28640"/>
                </a:lnTo>
                <a:lnTo>
                  <a:pt x="42840" y="28740"/>
                </a:lnTo>
                <a:lnTo>
                  <a:pt x="42850" y="29090"/>
                </a:lnTo>
                <a:lnTo>
                  <a:pt x="42890" y="29300"/>
                </a:lnTo>
                <a:lnTo>
                  <a:pt x="42900" y="29440"/>
                </a:lnTo>
                <a:lnTo>
                  <a:pt x="42890" y="29600"/>
                </a:lnTo>
                <a:lnTo>
                  <a:pt x="42770" y="30030"/>
                </a:lnTo>
                <a:lnTo>
                  <a:pt x="42780" y="30240"/>
                </a:lnTo>
                <a:lnTo>
                  <a:pt x="42770" y="30340"/>
                </a:lnTo>
                <a:lnTo>
                  <a:pt x="42670" y="30600"/>
                </a:lnTo>
                <a:lnTo>
                  <a:pt x="42540" y="30780"/>
                </a:lnTo>
                <a:lnTo>
                  <a:pt x="42380" y="30940"/>
                </a:lnTo>
                <a:lnTo>
                  <a:pt x="42350" y="30990"/>
                </a:lnTo>
                <a:lnTo>
                  <a:pt x="42330" y="31050"/>
                </a:lnTo>
                <a:lnTo>
                  <a:pt x="42330" y="31130"/>
                </a:lnTo>
                <a:lnTo>
                  <a:pt x="42370" y="31340"/>
                </a:lnTo>
                <a:lnTo>
                  <a:pt x="42370" y="31430"/>
                </a:lnTo>
                <a:lnTo>
                  <a:pt x="42360" y="31550"/>
                </a:lnTo>
                <a:lnTo>
                  <a:pt x="42370" y="31610"/>
                </a:lnTo>
                <a:lnTo>
                  <a:pt x="42390" y="31670"/>
                </a:lnTo>
                <a:lnTo>
                  <a:pt x="42420" y="32100"/>
                </a:lnTo>
                <a:lnTo>
                  <a:pt x="42440" y="32250"/>
                </a:lnTo>
                <a:lnTo>
                  <a:pt x="42480" y="32430"/>
                </a:lnTo>
                <a:lnTo>
                  <a:pt x="42510" y="32520"/>
                </a:lnTo>
                <a:lnTo>
                  <a:pt x="42540" y="32600"/>
                </a:lnTo>
                <a:lnTo>
                  <a:pt x="42600" y="32660"/>
                </a:lnTo>
                <a:lnTo>
                  <a:pt x="42670" y="32710"/>
                </a:lnTo>
                <a:lnTo>
                  <a:pt x="43020" y="32820"/>
                </a:lnTo>
                <a:lnTo>
                  <a:pt x="43200" y="32930"/>
                </a:lnTo>
                <a:lnTo>
                  <a:pt x="43310" y="33030"/>
                </a:lnTo>
                <a:lnTo>
                  <a:pt x="43570" y="33190"/>
                </a:lnTo>
                <a:lnTo>
                  <a:pt x="43630" y="33300"/>
                </a:lnTo>
                <a:lnTo>
                  <a:pt x="43550" y="33520"/>
                </a:lnTo>
                <a:lnTo>
                  <a:pt x="43440" y="33800"/>
                </a:lnTo>
                <a:lnTo>
                  <a:pt x="43430" y="33840"/>
                </a:lnTo>
                <a:lnTo>
                  <a:pt x="43430" y="33900"/>
                </a:lnTo>
                <a:lnTo>
                  <a:pt x="43440" y="33970"/>
                </a:lnTo>
                <a:lnTo>
                  <a:pt x="43480" y="34070"/>
                </a:lnTo>
                <a:lnTo>
                  <a:pt x="43610" y="34360"/>
                </a:lnTo>
                <a:lnTo>
                  <a:pt x="43690" y="34590"/>
                </a:lnTo>
                <a:lnTo>
                  <a:pt x="44150" y="36450"/>
                </a:lnTo>
                <a:lnTo>
                  <a:pt x="42750" y="37310"/>
                </a:lnTo>
                <a:lnTo>
                  <a:pt x="42610" y="37360"/>
                </a:lnTo>
                <a:lnTo>
                  <a:pt x="42550" y="37370"/>
                </a:lnTo>
                <a:lnTo>
                  <a:pt x="40370" y="37340"/>
                </a:lnTo>
                <a:lnTo>
                  <a:pt x="40120" y="37390"/>
                </a:lnTo>
                <a:lnTo>
                  <a:pt x="39920" y="37320"/>
                </a:lnTo>
                <a:lnTo>
                  <a:pt x="39510" y="36900"/>
                </a:lnTo>
                <a:lnTo>
                  <a:pt x="39190" y="36470"/>
                </a:lnTo>
                <a:lnTo>
                  <a:pt x="38710" y="36030"/>
                </a:lnTo>
                <a:lnTo>
                  <a:pt x="38670" y="36000"/>
                </a:lnTo>
                <a:lnTo>
                  <a:pt x="38630" y="35990"/>
                </a:lnTo>
                <a:lnTo>
                  <a:pt x="38590" y="36000"/>
                </a:lnTo>
                <a:lnTo>
                  <a:pt x="37740" y="36220"/>
                </a:lnTo>
                <a:lnTo>
                  <a:pt x="37720" y="36250"/>
                </a:lnTo>
                <a:lnTo>
                  <a:pt x="37710" y="36300"/>
                </a:lnTo>
                <a:lnTo>
                  <a:pt x="37700" y="36550"/>
                </a:lnTo>
                <a:lnTo>
                  <a:pt x="37830" y="39790"/>
                </a:lnTo>
                <a:lnTo>
                  <a:pt x="38120" y="42120"/>
                </a:lnTo>
                <a:lnTo>
                  <a:pt x="38130" y="42120"/>
                </a:lnTo>
                <a:lnTo>
                  <a:pt x="37710" y="42240"/>
                </a:lnTo>
                <a:lnTo>
                  <a:pt x="36560" y="42090"/>
                </a:lnTo>
                <a:lnTo>
                  <a:pt x="35410" y="41940"/>
                </a:lnTo>
                <a:lnTo>
                  <a:pt x="34270" y="41790"/>
                </a:lnTo>
                <a:lnTo>
                  <a:pt x="33120" y="41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