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Bayan-Ölgiy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Bayan-Ölgi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10920" y="11750"/>
                </a:moveTo>
                <a:lnTo>
                  <a:pt x="10990" y="11790"/>
                </a:lnTo>
                <a:lnTo>
                  <a:pt x="11140" y="11880"/>
                </a:lnTo>
                <a:lnTo>
                  <a:pt x="11170" y="11910"/>
                </a:lnTo>
                <a:lnTo>
                  <a:pt x="11190" y="11930"/>
                </a:lnTo>
                <a:lnTo>
                  <a:pt x="11210" y="11960"/>
                </a:lnTo>
                <a:lnTo>
                  <a:pt x="11280" y="12150"/>
                </a:lnTo>
                <a:lnTo>
                  <a:pt x="11360" y="12420"/>
                </a:lnTo>
                <a:lnTo>
                  <a:pt x="11390" y="12560"/>
                </a:lnTo>
                <a:lnTo>
                  <a:pt x="11390" y="12580"/>
                </a:lnTo>
                <a:lnTo>
                  <a:pt x="11390" y="12690"/>
                </a:lnTo>
                <a:lnTo>
                  <a:pt x="11400" y="12720"/>
                </a:lnTo>
                <a:lnTo>
                  <a:pt x="11410" y="12770"/>
                </a:lnTo>
                <a:lnTo>
                  <a:pt x="11420" y="12810"/>
                </a:lnTo>
                <a:lnTo>
                  <a:pt x="11610" y="13110"/>
                </a:lnTo>
                <a:lnTo>
                  <a:pt x="11650" y="13210"/>
                </a:lnTo>
                <a:lnTo>
                  <a:pt x="11700" y="13420"/>
                </a:lnTo>
                <a:lnTo>
                  <a:pt x="11710" y="13440"/>
                </a:lnTo>
                <a:lnTo>
                  <a:pt x="11730" y="13490"/>
                </a:lnTo>
                <a:lnTo>
                  <a:pt x="11750" y="13530"/>
                </a:lnTo>
                <a:lnTo>
                  <a:pt x="11760" y="13580"/>
                </a:lnTo>
                <a:lnTo>
                  <a:pt x="11780" y="13630"/>
                </a:lnTo>
                <a:lnTo>
                  <a:pt x="11800" y="13650"/>
                </a:lnTo>
                <a:lnTo>
                  <a:pt x="11830" y="13680"/>
                </a:lnTo>
                <a:lnTo>
                  <a:pt x="11900" y="13760"/>
                </a:lnTo>
                <a:lnTo>
                  <a:pt x="12430" y="14020"/>
                </a:lnTo>
                <a:lnTo>
                  <a:pt x="12730" y="14270"/>
                </a:lnTo>
                <a:lnTo>
                  <a:pt x="12760" y="14340"/>
                </a:lnTo>
                <a:lnTo>
                  <a:pt x="12780" y="14410"/>
                </a:lnTo>
                <a:lnTo>
                  <a:pt x="12770" y="14460"/>
                </a:lnTo>
                <a:lnTo>
                  <a:pt x="12770" y="14480"/>
                </a:lnTo>
                <a:lnTo>
                  <a:pt x="12770" y="14520"/>
                </a:lnTo>
                <a:lnTo>
                  <a:pt x="12780" y="14530"/>
                </a:lnTo>
                <a:lnTo>
                  <a:pt x="12790" y="14580"/>
                </a:lnTo>
                <a:lnTo>
                  <a:pt x="12840" y="14690"/>
                </a:lnTo>
                <a:lnTo>
                  <a:pt x="12850" y="14710"/>
                </a:lnTo>
                <a:lnTo>
                  <a:pt x="12860" y="14720"/>
                </a:lnTo>
                <a:lnTo>
                  <a:pt x="12940" y="14760"/>
                </a:lnTo>
                <a:lnTo>
                  <a:pt x="13100" y="14770"/>
                </a:lnTo>
                <a:lnTo>
                  <a:pt x="13380" y="14810"/>
                </a:lnTo>
                <a:lnTo>
                  <a:pt x="13450" y="14820"/>
                </a:lnTo>
                <a:lnTo>
                  <a:pt x="13470" y="14830"/>
                </a:lnTo>
                <a:lnTo>
                  <a:pt x="13490" y="14850"/>
                </a:lnTo>
                <a:lnTo>
                  <a:pt x="13500" y="14900"/>
                </a:lnTo>
                <a:lnTo>
                  <a:pt x="13510" y="15020"/>
                </a:lnTo>
                <a:lnTo>
                  <a:pt x="13510" y="15050"/>
                </a:lnTo>
                <a:lnTo>
                  <a:pt x="13510" y="15070"/>
                </a:lnTo>
                <a:lnTo>
                  <a:pt x="13500" y="15120"/>
                </a:lnTo>
                <a:lnTo>
                  <a:pt x="13500" y="15140"/>
                </a:lnTo>
                <a:lnTo>
                  <a:pt x="13500" y="15170"/>
                </a:lnTo>
                <a:lnTo>
                  <a:pt x="13500" y="15190"/>
                </a:lnTo>
                <a:lnTo>
                  <a:pt x="13510" y="15230"/>
                </a:lnTo>
                <a:lnTo>
                  <a:pt x="13530" y="15260"/>
                </a:lnTo>
                <a:lnTo>
                  <a:pt x="13710" y="15540"/>
                </a:lnTo>
                <a:lnTo>
                  <a:pt x="13730" y="15570"/>
                </a:lnTo>
                <a:lnTo>
                  <a:pt x="13760" y="15590"/>
                </a:lnTo>
                <a:lnTo>
                  <a:pt x="13770" y="15600"/>
                </a:lnTo>
                <a:lnTo>
                  <a:pt x="13830" y="15790"/>
                </a:lnTo>
                <a:lnTo>
                  <a:pt x="14000" y="16170"/>
                </a:lnTo>
                <a:lnTo>
                  <a:pt x="14040" y="16210"/>
                </a:lnTo>
                <a:lnTo>
                  <a:pt x="14110" y="16260"/>
                </a:lnTo>
                <a:lnTo>
                  <a:pt x="14320" y="16330"/>
                </a:lnTo>
                <a:lnTo>
                  <a:pt x="14360" y="16350"/>
                </a:lnTo>
                <a:lnTo>
                  <a:pt x="14380" y="16370"/>
                </a:lnTo>
                <a:lnTo>
                  <a:pt x="14400" y="16400"/>
                </a:lnTo>
                <a:lnTo>
                  <a:pt x="14460" y="16510"/>
                </a:lnTo>
                <a:lnTo>
                  <a:pt x="14550" y="16600"/>
                </a:lnTo>
                <a:lnTo>
                  <a:pt x="14580" y="16640"/>
                </a:lnTo>
                <a:lnTo>
                  <a:pt x="14590" y="16660"/>
                </a:lnTo>
                <a:lnTo>
                  <a:pt x="14630" y="16760"/>
                </a:lnTo>
                <a:lnTo>
                  <a:pt x="14730" y="17110"/>
                </a:lnTo>
                <a:lnTo>
                  <a:pt x="14740" y="17150"/>
                </a:lnTo>
                <a:lnTo>
                  <a:pt x="14750" y="17180"/>
                </a:lnTo>
                <a:lnTo>
                  <a:pt x="14750" y="17210"/>
                </a:lnTo>
                <a:lnTo>
                  <a:pt x="14740" y="17320"/>
                </a:lnTo>
                <a:lnTo>
                  <a:pt x="14740" y="17400"/>
                </a:lnTo>
                <a:lnTo>
                  <a:pt x="14600" y="17410"/>
                </a:lnTo>
                <a:lnTo>
                  <a:pt x="14320" y="17340"/>
                </a:lnTo>
                <a:lnTo>
                  <a:pt x="14030" y="17400"/>
                </a:lnTo>
                <a:lnTo>
                  <a:pt x="13180" y="17800"/>
                </a:lnTo>
                <a:lnTo>
                  <a:pt x="12880" y="17860"/>
                </a:lnTo>
                <a:lnTo>
                  <a:pt x="12870" y="17910"/>
                </a:lnTo>
                <a:lnTo>
                  <a:pt x="12880" y="17950"/>
                </a:lnTo>
                <a:lnTo>
                  <a:pt x="12900" y="17990"/>
                </a:lnTo>
                <a:lnTo>
                  <a:pt x="12930" y="18020"/>
                </a:lnTo>
                <a:lnTo>
                  <a:pt x="13130" y="18110"/>
                </a:lnTo>
                <a:lnTo>
                  <a:pt x="13180" y="18150"/>
                </a:lnTo>
                <a:lnTo>
                  <a:pt x="13220" y="18230"/>
                </a:lnTo>
                <a:lnTo>
                  <a:pt x="13320" y="18550"/>
                </a:lnTo>
                <a:lnTo>
                  <a:pt x="13330" y="18640"/>
                </a:lnTo>
                <a:lnTo>
                  <a:pt x="13320" y="18700"/>
                </a:lnTo>
                <a:lnTo>
                  <a:pt x="13210" y="18870"/>
                </a:lnTo>
                <a:lnTo>
                  <a:pt x="13170" y="18960"/>
                </a:lnTo>
                <a:lnTo>
                  <a:pt x="13170" y="19070"/>
                </a:lnTo>
                <a:lnTo>
                  <a:pt x="13180" y="19200"/>
                </a:lnTo>
                <a:lnTo>
                  <a:pt x="13210" y="19310"/>
                </a:lnTo>
                <a:lnTo>
                  <a:pt x="13270" y="19680"/>
                </a:lnTo>
                <a:lnTo>
                  <a:pt x="13280" y="19780"/>
                </a:lnTo>
                <a:lnTo>
                  <a:pt x="13290" y="19840"/>
                </a:lnTo>
                <a:lnTo>
                  <a:pt x="13310" y="19910"/>
                </a:lnTo>
                <a:lnTo>
                  <a:pt x="13360" y="19960"/>
                </a:lnTo>
                <a:lnTo>
                  <a:pt x="13500" y="20060"/>
                </a:lnTo>
                <a:lnTo>
                  <a:pt x="13540" y="20110"/>
                </a:lnTo>
                <a:lnTo>
                  <a:pt x="13630" y="20210"/>
                </a:lnTo>
                <a:lnTo>
                  <a:pt x="13660" y="20250"/>
                </a:lnTo>
                <a:lnTo>
                  <a:pt x="13690" y="20320"/>
                </a:lnTo>
                <a:lnTo>
                  <a:pt x="13800" y="20720"/>
                </a:lnTo>
                <a:lnTo>
                  <a:pt x="14030" y="21420"/>
                </a:lnTo>
                <a:lnTo>
                  <a:pt x="14110" y="21570"/>
                </a:lnTo>
                <a:lnTo>
                  <a:pt x="14170" y="21640"/>
                </a:lnTo>
                <a:lnTo>
                  <a:pt x="14230" y="21720"/>
                </a:lnTo>
                <a:lnTo>
                  <a:pt x="14280" y="21830"/>
                </a:lnTo>
                <a:lnTo>
                  <a:pt x="14470" y="22410"/>
                </a:lnTo>
                <a:lnTo>
                  <a:pt x="14490" y="22500"/>
                </a:lnTo>
                <a:lnTo>
                  <a:pt x="14490" y="22610"/>
                </a:lnTo>
                <a:lnTo>
                  <a:pt x="14490" y="22690"/>
                </a:lnTo>
                <a:lnTo>
                  <a:pt x="14470" y="22760"/>
                </a:lnTo>
                <a:lnTo>
                  <a:pt x="14450" y="22810"/>
                </a:lnTo>
                <a:lnTo>
                  <a:pt x="14430" y="22870"/>
                </a:lnTo>
                <a:lnTo>
                  <a:pt x="14440" y="22950"/>
                </a:lnTo>
                <a:lnTo>
                  <a:pt x="14510" y="23070"/>
                </a:lnTo>
                <a:lnTo>
                  <a:pt x="14900" y="23550"/>
                </a:lnTo>
                <a:lnTo>
                  <a:pt x="15080" y="23830"/>
                </a:lnTo>
                <a:lnTo>
                  <a:pt x="15070" y="23970"/>
                </a:lnTo>
                <a:lnTo>
                  <a:pt x="14940" y="24310"/>
                </a:lnTo>
                <a:lnTo>
                  <a:pt x="14920" y="24400"/>
                </a:lnTo>
                <a:lnTo>
                  <a:pt x="14910" y="24490"/>
                </a:lnTo>
                <a:lnTo>
                  <a:pt x="14910" y="24580"/>
                </a:lnTo>
                <a:lnTo>
                  <a:pt x="14940" y="24670"/>
                </a:lnTo>
                <a:lnTo>
                  <a:pt x="15000" y="24780"/>
                </a:lnTo>
                <a:lnTo>
                  <a:pt x="15130" y="24890"/>
                </a:lnTo>
                <a:lnTo>
                  <a:pt x="15210" y="24950"/>
                </a:lnTo>
                <a:lnTo>
                  <a:pt x="15320" y="24990"/>
                </a:lnTo>
                <a:lnTo>
                  <a:pt x="15550" y="25150"/>
                </a:lnTo>
                <a:lnTo>
                  <a:pt x="15840" y="25420"/>
                </a:lnTo>
                <a:lnTo>
                  <a:pt x="16040" y="25710"/>
                </a:lnTo>
                <a:lnTo>
                  <a:pt x="16270" y="25860"/>
                </a:lnTo>
                <a:lnTo>
                  <a:pt x="16270" y="25960"/>
                </a:lnTo>
                <a:lnTo>
                  <a:pt x="16250" y="26040"/>
                </a:lnTo>
                <a:lnTo>
                  <a:pt x="16180" y="26100"/>
                </a:lnTo>
                <a:lnTo>
                  <a:pt x="16130" y="26130"/>
                </a:lnTo>
                <a:lnTo>
                  <a:pt x="15720" y="26070"/>
                </a:lnTo>
                <a:lnTo>
                  <a:pt x="15370" y="26110"/>
                </a:lnTo>
                <a:lnTo>
                  <a:pt x="15320" y="26090"/>
                </a:lnTo>
                <a:lnTo>
                  <a:pt x="15240" y="26030"/>
                </a:lnTo>
                <a:lnTo>
                  <a:pt x="15180" y="26050"/>
                </a:lnTo>
                <a:lnTo>
                  <a:pt x="15150" y="26080"/>
                </a:lnTo>
                <a:lnTo>
                  <a:pt x="15110" y="26150"/>
                </a:lnTo>
                <a:lnTo>
                  <a:pt x="15060" y="26300"/>
                </a:lnTo>
                <a:lnTo>
                  <a:pt x="15010" y="26360"/>
                </a:lnTo>
                <a:lnTo>
                  <a:pt x="14940" y="26380"/>
                </a:lnTo>
                <a:lnTo>
                  <a:pt x="14850" y="26360"/>
                </a:lnTo>
                <a:lnTo>
                  <a:pt x="14760" y="26300"/>
                </a:lnTo>
                <a:lnTo>
                  <a:pt x="14690" y="26210"/>
                </a:lnTo>
                <a:lnTo>
                  <a:pt x="14580" y="26030"/>
                </a:lnTo>
                <a:lnTo>
                  <a:pt x="14520" y="25970"/>
                </a:lnTo>
                <a:lnTo>
                  <a:pt x="14430" y="25970"/>
                </a:lnTo>
                <a:lnTo>
                  <a:pt x="14350" y="25980"/>
                </a:lnTo>
                <a:lnTo>
                  <a:pt x="14260" y="25980"/>
                </a:lnTo>
                <a:lnTo>
                  <a:pt x="14080" y="25900"/>
                </a:lnTo>
                <a:lnTo>
                  <a:pt x="13880" y="25850"/>
                </a:lnTo>
                <a:lnTo>
                  <a:pt x="13880" y="25840"/>
                </a:lnTo>
                <a:lnTo>
                  <a:pt x="13860" y="25770"/>
                </a:lnTo>
                <a:lnTo>
                  <a:pt x="13810" y="25650"/>
                </a:lnTo>
                <a:lnTo>
                  <a:pt x="13770" y="25640"/>
                </a:lnTo>
                <a:lnTo>
                  <a:pt x="13690" y="25500"/>
                </a:lnTo>
                <a:lnTo>
                  <a:pt x="13680" y="25500"/>
                </a:lnTo>
                <a:lnTo>
                  <a:pt x="13660" y="25460"/>
                </a:lnTo>
                <a:lnTo>
                  <a:pt x="13630" y="25370"/>
                </a:lnTo>
                <a:lnTo>
                  <a:pt x="13590" y="25310"/>
                </a:lnTo>
                <a:lnTo>
                  <a:pt x="13630" y="25190"/>
                </a:lnTo>
                <a:lnTo>
                  <a:pt x="13620" y="25160"/>
                </a:lnTo>
                <a:lnTo>
                  <a:pt x="13590" y="25090"/>
                </a:lnTo>
                <a:lnTo>
                  <a:pt x="13530" y="25020"/>
                </a:lnTo>
                <a:lnTo>
                  <a:pt x="13520" y="24910"/>
                </a:lnTo>
                <a:lnTo>
                  <a:pt x="13460" y="24810"/>
                </a:lnTo>
                <a:lnTo>
                  <a:pt x="13420" y="24780"/>
                </a:lnTo>
                <a:lnTo>
                  <a:pt x="13390" y="24730"/>
                </a:lnTo>
                <a:lnTo>
                  <a:pt x="13330" y="24680"/>
                </a:lnTo>
                <a:lnTo>
                  <a:pt x="13270" y="24640"/>
                </a:lnTo>
                <a:lnTo>
                  <a:pt x="13210" y="24620"/>
                </a:lnTo>
                <a:lnTo>
                  <a:pt x="13140" y="24630"/>
                </a:lnTo>
                <a:lnTo>
                  <a:pt x="13080" y="24610"/>
                </a:lnTo>
                <a:lnTo>
                  <a:pt x="12910" y="24390"/>
                </a:lnTo>
                <a:lnTo>
                  <a:pt x="12850" y="24290"/>
                </a:lnTo>
                <a:lnTo>
                  <a:pt x="12770" y="24200"/>
                </a:lnTo>
                <a:lnTo>
                  <a:pt x="12700" y="24070"/>
                </a:lnTo>
                <a:lnTo>
                  <a:pt x="12660" y="23970"/>
                </a:lnTo>
                <a:lnTo>
                  <a:pt x="12600" y="23890"/>
                </a:lnTo>
                <a:lnTo>
                  <a:pt x="12590" y="23880"/>
                </a:lnTo>
                <a:lnTo>
                  <a:pt x="12390" y="23520"/>
                </a:lnTo>
                <a:lnTo>
                  <a:pt x="12350" y="23420"/>
                </a:lnTo>
                <a:lnTo>
                  <a:pt x="12320" y="23390"/>
                </a:lnTo>
                <a:lnTo>
                  <a:pt x="12270" y="23320"/>
                </a:lnTo>
                <a:lnTo>
                  <a:pt x="12270" y="23280"/>
                </a:lnTo>
                <a:lnTo>
                  <a:pt x="12310" y="23230"/>
                </a:lnTo>
                <a:lnTo>
                  <a:pt x="12320" y="23130"/>
                </a:lnTo>
                <a:lnTo>
                  <a:pt x="12360" y="23070"/>
                </a:lnTo>
                <a:lnTo>
                  <a:pt x="12310" y="23020"/>
                </a:lnTo>
                <a:lnTo>
                  <a:pt x="12260" y="22940"/>
                </a:lnTo>
                <a:lnTo>
                  <a:pt x="12200" y="22890"/>
                </a:lnTo>
                <a:lnTo>
                  <a:pt x="12200" y="22880"/>
                </a:lnTo>
                <a:lnTo>
                  <a:pt x="12210" y="22730"/>
                </a:lnTo>
                <a:lnTo>
                  <a:pt x="12250" y="22660"/>
                </a:lnTo>
                <a:lnTo>
                  <a:pt x="12240" y="22570"/>
                </a:lnTo>
                <a:lnTo>
                  <a:pt x="12240" y="22550"/>
                </a:lnTo>
                <a:lnTo>
                  <a:pt x="12140" y="22430"/>
                </a:lnTo>
                <a:lnTo>
                  <a:pt x="12070" y="22400"/>
                </a:lnTo>
                <a:lnTo>
                  <a:pt x="11930" y="22130"/>
                </a:lnTo>
                <a:lnTo>
                  <a:pt x="11910" y="22100"/>
                </a:lnTo>
                <a:lnTo>
                  <a:pt x="11880" y="22040"/>
                </a:lnTo>
                <a:lnTo>
                  <a:pt x="11900" y="21890"/>
                </a:lnTo>
                <a:lnTo>
                  <a:pt x="11920" y="21870"/>
                </a:lnTo>
                <a:lnTo>
                  <a:pt x="11910" y="21820"/>
                </a:lnTo>
                <a:lnTo>
                  <a:pt x="11850" y="21770"/>
                </a:lnTo>
                <a:lnTo>
                  <a:pt x="11790" y="21740"/>
                </a:lnTo>
                <a:lnTo>
                  <a:pt x="11710" y="21720"/>
                </a:lnTo>
                <a:lnTo>
                  <a:pt x="11690" y="21700"/>
                </a:lnTo>
                <a:lnTo>
                  <a:pt x="11650" y="21690"/>
                </a:lnTo>
                <a:lnTo>
                  <a:pt x="11590" y="21680"/>
                </a:lnTo>
                <a:lnTo>
                  <a:pt x="11520" y="21670"/>
                </a:lnTo>
                <a:lnTo>
                  <a:pt x="11390" y="21610"/>
                </a:lnTo>
                <a:lnTo>
                  <a:pt x="11270" y="21520"/>
                </a:lnTo>
                <a:lnTo>
                  <a:pt x="11170" y="21410"/>
                </a:lnTo>
                <a:lnTo>
                  <a:pt x="11130" y="21360"/>
                </a:lnTo>
                <a:lnTo>
                  <a:pt x="11110" y="21300"/>
                </a:lnTo>
                <a:lnTo>
                  <a:pt x="11120" y="21170"/>
                </a:lnTo>
                <a:lnTo>
                  <a:pt x="11160" y="21070"/>
                </a:lnTo>
                <a:lnTo>
                  <a:pt x="11100" y="21050"/>
                </a:lnTo>
                <a:lnTo>
                  <a:pt x="11110" y="21020"/>
                </a:lnTo>
                <a:lnTo>
                  <a:pt x="11100" y="20940"/>
                </a:lnTo>
                <a:lnTo>
                  <a:pt x="11060" y="20890"/>
                </a:lnTo>
                <a:lnTo>
                  <a:pt x="10940" y="20890"/>
                </a:lnTo>
                <a:lnTo>
                  <a:pt x="10830" y="20850"/>
                </a:lnTo>
                <a:lnTo>
                  <a:pt x="10780" y="20880"/>
                </a:lnTo>
                <a:lnTo>
                  <a:pt x="10760" y="20930"/>
                </a:lnTo>
                <a:lnTo>
                  <a:pt x="10760" y="20990"/>
                </a:lnTo>
                <a:lnTo>
                  <a:pt x="10750" y="21040"/>
                </a:lnTo>
                <a:lnTo>
                  <a:pt x="10710" y="21090"/>
                </a:lnTo>
                <a:lnTo>
                  <a:pt x="10620" y="21130"/>
                </a:lnTo>
                <a:lnTo>
                  <a:pt x="10320" y="21150"/>
                </a:lnTo>
                <a:lnTo>
                  <a:pt x="10230" y="21130"/>
                </a:lnTo>
                <a:lnTo>
                  <a:pt x="10200" y="21080"/>
                </a:lnTo>
                <a:lnTo>
                  <a:pt x="10170" y="20960"/>
                </a:lnTo>
                <a:lnTo>
                  <a:pt x="10160" y="20920"/>
                </a:lnTo>
                <a:lnTo>
                  <a:pt x="10160" y="20910"/>
                </a:lnTo>
                <a:lnTo>
                  <a:pt x="10150" y="20910"/>
                </a:lnTo>
                <a:lnTo>
                  <a:pt x="10060" y="20850"/>
                </a:lnTo>
                <a:lnTo>
                  <a:pt x="10040" y="20840"/>
                </a:lnTo>
                <a:lnTo>
                  <a:pt x="10030" y="20830"/>
                </a:lnTo>
                <a:lnTo>
                  <a:pt x="9990" y="20830"/>
                </a:lnTo>
                <a:lnTo>
                  <a:pt x="9960" y="20810"/>
                </a:lnTo>
                <a:lnTo>
                  <a:pt x="9930" y="20750"/>
                </a:lnTo>
                <a:lnTo>
                  <a:pt x="9900" y="20680"/>
                </a:lnTo>
                <a:lnTo>
                  <a:pt x="9880" y="20620"/>
                </a:lnTo>
                <a:lnTo>
                  <a:pt x="9840" y="20600"/>
                </a:lnTo>
                <a:lnTo>
                  <a:pt x="9790" y="20590"/>
                </a:lnTo>
                <a:lnTo>
                  <a:pt x="9750" y="20550"/>
                </a:lnTo>
                <a:lnTo>
                  <a:pt x="9730" y="20490"/>
                </a:lnTo>
                <a:lnTo>
                  <a:pt x="9730" y="20420"/>
                </a:lnTo>
                <a:lnTo>
                  <a:pt x="9730" y="20410"/>
                </a:lnTo>
                <a:lnTo>
                  <a:pt x="9790" y="20350"/>
                </a:lnTo>
                <a:lnTo>
                  <a:pt x="9730" y="20360"/>
                </a:lnTo>
                <a:lnTo>
                  <a:pt x="9720" y="20300"/>
                </a:lnTo>
                <a:lnTo>
                  <a:pt x="9640" y="20250"/>
                </a:lnTo>
                <a:lnTo>
                  <a:pt x="9530" y="20260"/>
                </a:lnTo>
                <a:lnTo>
                  <a:pt x="9450" y="20290"/>
                </a:lnTo>
                <a:lnTo>
                  <a:pt x="9310" y="20290"/>
                </a:lnTo>
                <a:lnTo>
                  <a:pt x="9260" y="20290"/>
                </a:lnTo>
                <a:lnTo>
                  <a:pt x="9150" y="20220"/>
                </a:lnTo>
                <a:lnTo>
                  <a:pt x="9110" y="20220"/>
                </a:lnTo>
                <a:lnTo>
                  <a:pt x="9050" y="20250"/>
                </a:lnTo>
                <a:lnTo>
                  <a:pt x="8910" y="20360"/>
                </a:lnTo>
                <a:lnTo>
                  <a:pt x="8860" y="20410"/>
                </a:lnTo>
                <a:lnTo>
                  <a:pt x="8800" y="20470"/>
                </a:lnTo>
                <a:lnTo>
                  <a:pt x="8720" y="20480"/>
                </a:lnTo>
                <a:lnTo>
                  <a:pt x="8580" y="20450"/>
                </a:lnTo>
                <a:lnTo>
                  <a:pt x="8320" y="20450"/>
                </a:lnTo>
                <a:lnTo>
                  <a:pt x="8240" y="20420"/>
                </a:lnTo>
                <a:lnTo>
                  <a:pt x="8240" y="20410"/>
                </a:lnTo>
                <a:lnTo>
                  <a:pt x="8230" y="20410"/>
                </a:lnTo>
                <a:lnTo>
                  <a:pt x="8200" y="20360"/>
                </a:lnTo>
                <a:lnTo>
                  <a:pt x="8170" y="20300"/>
                </a:lnTo>
                <a:lnTo>
                  <a:pt x="8100" y="20220"/>
                </a:lnTo>
                <a:lnTo>
                  <a:pt x="7910" y="19980"/>
                </a:lnTo>
                <a:lnTo>
                  <a:pt x="7870" y="19940"/>
                </a:lnTo>
                <a:lnTo>
                  <a:pt x="7790" y="19920"/>
                </a:lnTo>
                <a:lnTo>
                  <a:pt x="7630" y="19940"/>
                </a:lnTo>
                <a:lnTo>
                  <a:pt x="7590" y="19940"/>
                </a:lnTo>
                <a:lnTo>
                  <a:pt x="7570" y="19930"/>
                </a:lnTo>
                <a:lnTo>
                  <a:pt x="7560" y="19940"/>
                </a:lnTo>
                <a:lnTo>
                  <a:pt x="7470" y="19880"/>
                </a:lnTo>
                <a:lnTo>
                  <a:pt x="7280" y="19680"/>
                </a:lnTo>
                <a:lnTo>
                  <a:pt x="7200" y="19650"/>
                </a:lnTo>
                <a:lnTo>
                  <a:pt x="7130" y="19660"/>
                </a:lnTo>
                <a:lnTo>
                  <a:pt x="7080" y="19640"/>
                </a:lnTo>
                <a:lnTo>
                  <a:pt x="7040" y="19610"/>
                </a:lnTo>
                <a:lnTo>
                  <a:pt x="7030" y="19570"/>
                </a:lnTo>
                <a:lnTo>
                  <a:pt x="7010" y="19530"/>
                </a:lnTo>
                <a:lnTo>
                  <a:pt x="6910" y="19340"/>
                </a:lnTo>
                <a:lnTo>
                  <a:pt x="6900" y="19250"/>
                </a:lnTo>
                <a:lnTo>
                  <a:pt x="6880" y="19190"/>
                </a:lnTo>
                <a:lnTo>
                  <a:pt x="6920" y="19120"/>
                </a:lnTo>
                <a:lnTo>
                  <a:pt x="6950" y="19010"/>
                </a:lnTo>
                <a:lnTo>
                  <a:pt x="6890" y="18970"/>
                </a:lnTo>
                <a:lnTo>
                  <a:pt x="6880" y="18930"/>
                </a:lnTo>
                <a:lnTo>
                  <a:pt x="6720" y="18740"/>
                </a:lnTo>
                <a:lnTo>
                  <a:pt x="6710" y="18710"/>
                </a:lnTo>
                <a:lnTo>
                  <a:pt x="6700" y="18720"/>
                </a:lnTo>
                <a:lnTo>
                  <a:pt x="6630" y="18690"/>
                </a:lnTo>
                <a:lnTo>
                  <a:pt x="6580" y="18700"/>
                </a:lnTo>
                <a:lnTo>
                  <a:pt x="6520" y="18720"/>
                </a:lnTo>
                <a:lnTo>
                  <a:pt x="6460" y="18710"/>
                </a:lnTo>
                <a:lnTo>
                  <a:pt x="6370" y="18660"/>
                </a:lnTo>
                <a:lnTo>
                  <a:pt x="6370" y="18650"/>
                </a:lnTo>
                <a:lnTo>
                  <a:pt x="6360" y="18650"/>
                </a:lnTo>
                <a:lnTo>
                  <a:pt x="6240" y="18480"/>
                </a:lnTo>
                <a:lnTo>
                  <a:pt x="6210" y="18400"/>
                </a:lnTo>
                <a:lnTo>
                  <a:pt x="6170" y="18370"/>
                </a:lnTo>
                <a:lnTo>
                  <a:pt x="6070" y="18320"/>
                </a:lnTo>
                <a:lnTo>
                  <a:pt x="6050" y="18320"/>
                </a:lnTo>
                <a:lnTo>
                  <a:pt x="5990" y="18320"/>
                </a:lnTo>
                <a:lnTo>
                  <a:pt x="5750" y="18290"/>
                </a:lnTo>
                <a:lnTo>
                  <a:pt x="5690" y="18190"/>
                </a:lnTo>
                <a:lnTo>
                  <a:pt x="5640" y="18140"/>
                </a:lnTo>
                <a:lnTo>
                  <a:pt x="5500" y="18070"/>
                </a:lnTo>
                <a:lnTo>
                  <a:pt x="5360" y="18040"/>
                </a:lnTo>
                <a:lnTo>
                  <a:pt x="5230" y="17950"/>
                </a:lnTo>
                <a:lnTo>
                  <a:pt x="5210" y="17920"/>
                </a:lnTo>
                <a:lnTo>
                  <a:pt x="5180" y="17880"/>
                </a:lnTo>
                <a:lnTo>
                  <a:pt x="5180" y="17820"/>
                </a:lnTo>
                <a:lnTo>
                  <a:pt x="5260" y="17730"/>
                </a:lnTo>
                <a:lnTo>
                  <a:pt x="5340" y="17670"/>
                </a:lnTo>
                <a:lnTo>
                  <a:pt x="5340" y="17630"/>
                </a:lnTo>
                <a:lnTo>
                  <a:pt x="5320" y="17600"/>
                </a:lnTo>
                <a:lnTo>
                  <a:pt x="5430" y="17520"/>
                </a:lnTo>
                <a:lnTo>
                  <a:pt x="5460" y="17480"/>
                </a:lnTo>
                <a:lnTo>
                  <a:pt x="5450" y="17430"/>
                </a:lnTo>
                <a:lnTo>
                  <a:pt x="5460" y="17420"/>
                </a:lnTo>
                <a:lnTo>
                  <a:pt x="5450" y="17420"/>
                </a:lnTo>
                <a:lnTo>
                  <a:pt x="5450" y="17370"/>
                </a:lnTo>
                <a:lnTo>
                  <a:pt x="5370" y="17280"/>
                </a:lnTo>
                <a:lnTo>
                  <a:pt x="5210" y="17170"/>
                </a:lnTo>
                <a:lnTo>
                  <a:pt x="5150" y="17150"/>
                </a:lnTo>
                <a:lnTo>
                  <a:pt x="5030" y="17160"/>
                </a:lnTo>
                <a:lnTo>
                  <a:pt x="5000" y="17140"/>
                </a:lnTo>
                <a:lnTo>
                  <a:pt x="4880" y="16990"/>
                </a:lnTo>
                <a:lnTo>
                  <a:pt x="4820" y="16920"/>
                </a:lnTo>
                <a:lnTo>
                  <a:pt x="4780" y="16890"/>
                </a:lnTo>
                <a:lnTo>
                  <a:pt x="4760" y="16860"/>
                </a:lnTo>
                <a:lnTo>
                  <a:pt x="4710" y="16820"/>
                </a:lnTo>
                <a:lnTo>
                  <a:pt x="4700" y="16810"/>
                </a:lnTo>
                <a:lnTo>
                  <a:pt x="4680" y="16780"/>
                </a:lnTo>
                <a:lnTo>
                  <a:pt x="4650" y="16760"/>
                </a:lnTo>
                <a:lnTo>
                  <a:pt x="4590" y="16730"/>
                </a:lnTo>
                <a:lnTo>
                  <a:pt x="4550" y="16690"/>
                </a:lnTo>
                <a:lnTo>
                  <a:pt x="4550" y="16630"/>
                </a:lnTo>
                <a:lnTo>
                  <a:pt x="4570" y="16580"/>
                </a:lnTo>
                <a:lnTo>
                  <a:pt x="4570" y="16570"/>
                </a:lnTo>
                <a:lnTo>
                  <a:pt x="4580" y="16520"/>
                </a:lnTo>
                <a:lnTo>
                  <a:pt x="4630" y="16440"/>
                </a:lnTo>
                <a:lnTo>
                  <a:pt x="4820" y="16350"/>
                </a:lnTo>
                <a:lnTo>
                  <a:pt x="4920" y="16260"/>
                </a:lnTo>
                <a:lnTo>
                  <a:pt x="4920" y="16160"/>
                </a:lnTo>
                <a:lnTo>
                  <a:pt x="4940" y="16140"/>
                </a:lnTo>
                <a:lnTo>
                  <a:pt x="4920" y="16120"/>
                </a:lnTo>
                <a:lnTo>
                  <a:pt x="4920" y="16100"/>
                </a:lnTo>
                <a:lnTo>
                  <a:pt x="4880" y="16050"/>
                </a:lnTo>
                <a:lnTo>
                  <a:pt x="4820" y="16030"/>
                </a:lnTo>
                <a:lnTo>
                  <a:pt x="4810" y="16030"/>
                </a:lnTo>
                <a:lnTo>
                  <a:pt x="4810" y="15890"/>
                </a:lnTo>
                <a:lnTo>
                  <a:pt x="4830" y="15800"/>
                </a:lnTo>
                <a:lnTo>
                  <a:pt x="4800" y="15740"/>
                </a:lnTo>
                <a:lnTo>
                  <a:pt x="4810" y="15690"/>
                </a:lnTo>
                <a:lnTo>
                  <a:pt x="4810" y="15590"/>
                </a:lnTo>
                <a:lnTo>
                  <a:pt x="4770" y="15460"/>
                </a:lnTo>
                <a:lnTo>
                  <a:pt x="4760" y="15400"/>
                </a:lnTo>
                <a:lnTo>
                  <a:pt x="4820" y="15430"/>
                </a:lnTo>
                <a:lnTo>
                  <a:pt x="4870" y="15430"/>
                </a:lnTo>
                <a:lnTo>
                  <a:pt x="5160" y="15390"/>
                </a:lnTo>
                <a:lnTo>
                  <a:pt x="5210" y="15360"/>
                </a:lnTo>
                <a:lnTo>
                  <a:pt x="5260" y="15290"/>
                </a:lnTo>
                <a:lnTo>
                  <a:pt x="5360" y="15190"/>
                </a:lnTo>
                <a:lnTo>
                  <a:pt x="5590" y="15050"/>
                </a:lnTo>
                <a:lnTo>
                  <a:pt x="5690" y="14950"/>
                </a:lnTo>
                <a:lnTo>
                  <a:pt x="5700" y="14840"/>
                </a:lnTo>
                <a:lnTo>
                  <a:pt x="5640" y="14710"/>
                </a:lnTo>
                <a:lnTo>
                  <a:pt x="5610" y="14580"/>
                </a:lnTo>
                <a:lnTo>
                  <a:pt x="5660" y="14450"/>
                </a:lnTo>
                <a:lnTo>
                  <a:pt x="5690" y="14400"/>
                </a:lnTo>
                <a:lnTo>
                  <a:pt x="5740" y="14260"/>
                </a:lnTo>
                <a:lnTo>
                  <a:pt x="5770" y="14200"/>
                </a:lnTo>
                <a:lnTo>
                  <a:pt x="5840" y="14150"/>
                </a:lnTo>
                <a:lnTo>
                  <a:pt x="6350" y="14060"/>
                </a:lnTo>
                <a:lnTo>
                  <a:pt x="6420" y="14060"/>
                </a:lnTo>
                <a:lnTo>
                  <a:pt x="6550" y="14110"/>
                </a:lnTo>
                <a:lnTo>
                  <a:pt x="6620" y="14110"/>
                </a:lnTo>
                <a:lnTo>
                  <a:pt x="6800" y="14100"/>
                </a:lnTo>
                <a:lnTo>
                  <a:pt x="6860" y="14080"/>
                </a:lnTo>
                <a:lnTo>
                  <a:pt x="6970" y="14000"/>
                </a:lnTo>
                <a:lnTo>
                  <a:pt x="7020" y="13990"/>
                </a:lnTo>
                <a:lnTo>
                  <a:pt x="7070" y="13990"/>
                </a:lnTo>
                <a:lnTo>
                  <a:pt x="7110" y="14030"/>
                </a:lnTo>
                <a:lnTo>
                  <a:pt x="7190" y="14130"/>
                </a:lnTo>
                <a:lnTo>
                  <a:pt x="7250" y="14190"/>
                </a:lnTo>
                <a:lnTo>
                  <a:pt x="7310" y="14200"/>
                </a:lnTo>
                <a:lnTo>
                  <a:pt x="7740" y="14230"/>
                </a:lnTo>
                <a:lnTo>
                  <a:pt x="7750" y="14210"/>
                </a:lnTo>
                <a:lnTo>
                  <a:pt x="7700" y="14070"/>
                </a:lnTo>
                <a:lnTo>
                  <a:pt x="7700" y="13900"/>
                </a:lnTo>
                <a:lnTo>
                  <a:pt x="7710" y="13840"/>
                </a:lnTo>
                <a:lnTo>
                  <a:pt x="7730" y="13790"/>
                </a:lnTo>
                <a:lnTo>
                  <a:pt x="7790" y="13770"/>
                </a:lnTo>
                <a:lnTo>
                  <a:pt x="7850" y="13800"/>
                </a:lnTo>
                <a:lnTo>
                  <a:pt x="7880" y="13850"/>
                </a:lnTo>
                <a:lnTo>
                  <a:pt x="7900" y="13920"/>
                </a:lnTo>
                <a:lnTo>
                  <a:pt x="7930" y="13990"/>
                </a:lnTo>
                <a:lnTo>
                  <a:pt x="7960" y="14030"/>
                </a:lnTo>
                <a:lnTo>
                  <a:pt x="7980" y="14080"/>
                </a:lnTo>
                <a:lnTo>
                  <a:pt x="8000" y="14120"/>
                </a:lnTo>
                <a:lnTo>
                  <a:pt x="8040" y="14150"/>
                </a:lnTo>
                <a:lnTo>
                  <a:pt x="8150" y="14130"/>
                </a:lnTo>
                <a:lnTo>
                  <a:pt x="8560" y="13940"/>
                </a:lnTo>
                <a:lnTo>
                  <a:pt x="8660" y="13860"/>
                </a:lnTo>
                <a:lnTo>
                  <a:pt x="8720" y="13760"/>
                </a:lnTo>
                <a:lnTo>
                  <a:pt x="8680" y="13650"/>
                </a:lnTo>
                <a:lnTo>
                  <a:pt x="8610" y="13530"/>
                </a:lnTo>
                <a:lnTo>
                  <a:pt x="8640" y="13420"/>
                </a:lnTo>
                <a:lnTo>
                  <a:pt x="8720" y="13370"/>
                </a:lnTo>
                <a:lnTo>
                  <a:pt x="8820" y="13390"/>
                </a:lnTo>
                <a:lnTo>
                  <a:pt x="8980" y="13550"/>
                </a:lnTo>
                <a:lnTo>
                  <a:pt x="9060" y="13600"/>
                </a:lnTo>
                <a:lnTo>
                  <a:pt x="9160" y="13600"/>
                </a:lnTo>
                <a:lnTo>
                  <a:pt x="9230" y="13520"/>
                </a:lnTo>
                <a:lnTo>
                  <a:pt x="9290" y="13410"/>
                </a:lnTo>
                <a:lnTo>
                  <a:pt x="9350" y="13330"/>
                </a:lnTo>
                <a:lnTo>
                  <a:pt x="9450" y="13330"/>
                </a:lnTo>
                <a:lnTo>
                  <a:pt x="9580" y="13240"/>
                </a:lnTo>
                <a:lnTo>
                  <a:pt x="9850" y="13150"/>
                </a:lnTo>
                <a:lnTo>
                  <a:pt x="10030" y="13050"/>
                </a:lnTo>
                <a:lnTo>
                  <a:pt x="10090" y="13000"/>
                </a:lnTo>
                <a:lnTo>
                  <a:pt x="10120" y="12930"/>
                </a:lnTo>
                <a:lnTo>
                  <a:pt x="10090" y="12850"/>
                </a:lnTo>
                <a:lnTo>
                  <a:pt x="10040" y="12820"/>
                </a:lnTo>
                <a:lnTo>
                  <a:pt x="9910" y="12750"/>
                </a:lnTo>
                <a:lnTo>
                  <a:pt x="9880" y="12700"/>
                </a:lnTo>
                <a:lnTo>
                  <a:pt x="9880" y="12660"/>
                </a:lnTo>
                <a:lnTo>
                  <a:pt x="9920" y="12610"/>
                </a:lnTo>
                <a:lnTo>
                  <a:pt x="9920" y="12560"/>
                </a:lnTo>
                <a:lnTo>
                  <a:pt x="9910" y="12540"/>
                </a:lnTo>
                <a:lnTo>
                  <a:pt x="9860" y="12490"/>
                </a:lnTo>
                <a:lnTo>
                  <a:pt x="9840" y="12460"/>
                </a:lnTo>
                <a:lnTo>
                  <a:pt x="9840" y="12410"/>
                </a:lnTo>
                <a:lnTo>
                  <a:pt x="9860" y="12240"/>
                </a:lnTo>
                <a:lnTo>
                  <a:pt x="9870" y="12200"/>
                </a:lnTo>
                <a:lnTo>
                  <a:pt x="9900" y="12170"/>
                </a:lnTo>
                <a:lnTo>
                  <a:pt x="9990" y="12090"/>
                </a:lnTo>
                <a:lnTo>
                  <a:pt x="10140" y="12030"/>
                </a:lnTo>
                <a:lnTo>
                  <a:pt x="10550" y="12020"/>
                </a:lnTo>
                <a:lnTo>
                  <a:pt x="10710" y="11980"/>
                </a:lnTo>
                <a:lnTo>
                  <a:pt x="10850" y="11910"/>
                </a:lnTo>
                <a:lnTo>
                  <a:pt x="10920" y="11800"/>
                </a:lnTo>
                <a:lnTo>
                  <a:pt x="10920" y="11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