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Arhangay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Arhangay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42760" y="25320"/>
                </a:moveTo>
                <a:lnTo>
                  <a:pt x="42590" y="25140"/>
                </a:lnTo>
                <a:lnTo>
                  <a:pt x="42520" y="25110"/>
                </a:lnTo>
                <a:lnTo>
                  <a:pt x="42170" y="25190"/>
                </a:lnTo>
                <a:lnTo>
                  <a:pt x="42040" y="25200"/>
                </a:lnTo>
                <a:lnTo>
                  <a:pt x="41730" y="25150"/>
                </a:lnTo>
                <a:lnTo>
                  <a:pt x="41630" y="25150"/>
                </a:lnTo>
                <a:lnTo>
                  <a:pt x="41420" y="25220"/>
                </a:lnTo>
                <a:lnTo>
                  <a:pt x="41210" y="25230"/>
                </a:lnTo>
                <a:lnTo>
                  <a:pt x="41150" y="25190"/>
                </a:lnTo>
                <a:lnTo>
                  <a:pt x="41110" y="25130"/>
                </a:lnTo>
                <a:lnTo>
                  <a:pt x="41070" y="25040"/>
                </a:lnTo>
                <a:lnTo>
                  <a:pt x="41010" y="24850"/>
                </a:lnTo>
                <a:lnTo>
                  <a:pt x="40960" y="24770"/>
                </a:lnTo>
                <a:lnTo>
                  <a:pt x="40870" y="24690"/>
                </a:lnTo>
                <a:lnTo>
                  <a:pt x="40780" y="24660"/>
                </a:lnTo>
                <a:lnTo>
                  <a:pt x="40630" y="24620"/>
                </a:lnTo>
                <a:lnTo>
                  <a:pt x="40600" y="24600"/>
                </a:lnTo>
                <a:lnTo>
                  <a:pt x="40580" y="24560"/>
                </a:lnTo>
                <a:lnTo>
                  <a:pt x="40540" y="24410"/>
                </a:lnTo>
                <a:lnTo>
                  <a:pt x="40500" y="24310"/>
                </a:lnTo>
                <a:lnTo>
                  <a:pt x="40430" y="24200"/>
                </a:lnTo>
                <a:lnTo>
                  <a:pt x="40390" y="24100"/>
                </a:lnTo>
                <a:lnTo>
                  <a:pt x="40360" y="23840"/>
                </a:lnTo>
                <a:lnTo>
                  <a:pt x="40330" y="23800"/>
                </a:lnTo>
                <a:lnTo>
                  <a:pt x="40270" y="23790"/>
                </a:lnTo>
                <a:lnTo>
                  <a:pt x="40180" y="23810"/>
                </a:lnTo>
                <a:lnTo>
                  <a:pt x="39190" y="24110"/>
                </a:lnTo>
                <a:lnTo>
                  <a:pt x="38940" y="24170"/>
                </a:lnTo>
                <a:lnTo>
                  <a:pt x="38880" y="24170"/>
                </a:lnTo>
                <a:lnTo>
                  <a:pt x="38830" y="24130"/>
                </a:lnTo>
                <a:lnTo>
                  <a:pt x="38800" y="24060"/>
                </a:lnTo>
                <a:lnTo>
                  <a:pt x="38780" y="23960"/>
                </a:lnTo>
                <a:lnTo>
                  <a:pt x="38780" y="23880"/>
                </a:lnTo>
                <a:lnTo>
                  <a:pt x="38790" y="23800"/>
                </a:lnTo>
                <a:lnTo>
                  <a:pt x="38780" y="23740"/>
                </a:lnTo>
                <a:lnTo>
                  <a:pt x="38770" y="23680"/>
                </a:lnTo>
                <a:lnTo>
                  <a:pt x="38740" y="23600"/>
                </a:lnTo>
                <a:lnTo>
                  <a:pt x="38710" y="23530"/>
                </a:lnTo>
                <a:lnTo>
                  <a:pt x="38700" y="23410"/>
                </a:lnTo>
                <a:lnTo>
                  <a:pt x="38700" y="23310"/>
                </a:lnTo>
                <a:lnTo>
                  <a:pt x="38720" y="23100"/>
                </a:lnTo>
                <a:lnTo>
                  <a:pt x="38730" y="22990"/>
                </a:lnTo>
                <a:lnTo>
                  <a:pt x="38720" y="22890"/>
                </a:lnTo>
                <a:lnTo>
                  <a:pt x="38680" y="22780"/>
                </a:lnTo>
                <a:lnTo>
                  <a:pt x="38610" y="22680"/>
                </a:lnTo>
                <a:lnTo>
                  <a:pt x="38400" y="22510"/>
                </a:lnTo>
                <a:lnTo>
                  <a:pt x="38320" y="22430"/>
                </a:lnTo>
                <a:lnTo>
                  <a:pt x="38270" y="22360"/>
                </a:lnTo>
                <a:lnTo>
                  <a:pt x="38230" y="22260"/>
                </a:lnTo>
                <a:lnTo>
                  <a:pt x="38210" y="22130"/>
                </a:lnTo>
                <a:lnTo>
                  <a:pt x="38210" y="21800"/>
                </a:lnTo>
                <a:lnTo>
                  <a:pt x="38140" y="21810"/>
                </a:lnTo>
                <a:lnTo>
                  <a:pt x="37940" y="21930"/>
                </a:lnTo>
                <a:lnTo>
                  <a:pt x="37870" y="22000"/>
                </a:lnTo>
                <a:lnTo>
                  <a:pt x="37820" y="22070"/>
                </a:lnTo>
                <a:lnTo>
                  <a:pt x="37770" y="22110"/>
                </a:lnTo>
                <a:lnTo>
                  <a:pt x="37710" y="22150"/>
                </a:lnTo>
                <a:lnTo>
                  <a:pt x="37530" y="22180"/>
                </a:lnTo>
                <a:lnTo>
                  <a:pt x="37460" y="22200"/>
                </a:lnTo>
                <a:lnTo>
                  <a:pt x="37400" y="22240"/>
                </a:lnTo>
                <a:lnTo>
                  <a:pt x="37260" y="22430"/>
                </a:lnTo>
                <a:lnTo>
                  <a:pt x="37200" y="22470"/>
                </a:lnTo>
                <a:lnTo>
                  <a:pt x="37150" y="22500"/>
                </a:lnTo>
                <a:lnTo>
                  <a:pt x="37070" y="22530"/>
                </a:lnTo>
                <a:lnTo>
                  <a:pt x="36830" y="22570"/>
                </a:lnTo>
                <a:lnTo>
                  <a:pt x="36490" y="22580"/>
                </a:lnTo>
                <a:lnTo>
                  <a:pt x="36400" y="22580"/>
                </a:lnTo>
                <a:lnTo>
                  <a:pt x="36330" y="22550"/>
                </a:lnTo>
                <a:lnTo>
                  <a:pt x="35830" y="22220"/>
                </a:lnTo>
                <a:lnTo>
                  <a:pt x="35780" y="22160"/>
                </a:lnTo>
                <a:lnTo>
                  <a:pt x="35740" y="22080"/>
                </a:lnTo>
                <a:lnTo>
                  <a:pt x="35740" y="21810"/>
                </a:lnTo>
                <a:lnTo>
                  <a:pt x="35670" y="21630"/>
                </a:lnTo>
                <a:lnTo>
                  <a:pt x="35630" y="21590"/>
                </a:lnTo>
                <a:lnTo>
                  <a:pt x="35600" y="21550"/>
                </a:lnTo>
                <a:lnTo>
                  <a:pt x="35550" y="21530"/>
                </a:lnTo>
                <a:lnTo>
                  <a:pt x="35500" y="21510"/>
                </a:lnTo>
                <a:lnTo>
                  <a:pt x="35450" y="21500"/>
                </a:lnTo>
                <a:lnTo>
                  <a:pt x="35220" y="21530"/>
                </a:lnTo>
                <a:lnTo>
                  <a:pt x="34940" y="21620"/>
                </a:lnTo>
                <a:lnTo>
                  <a:pt x="34830" y="21690"/>
                </a:lnTo>
                <a:lnTo>
                  <a:pt x="34650" y="21860"/>
                </a:lnTo>
                <a:lnTo>
                  <a:pt x="34230" y="21810"/>
                </a:lnTo>
                <a:lnTo>
                  <a:pt x="34150" y="21780"/>
                </a:lnTo>
                <a:lnTo>
                  <a:pt x="34060" y="21730"/>
                </a:lnTo>
                <a:lnTo>
                  <a:pt x="34030" y="21660"/>
                </a:lnTo>
                <a:lnTo>
                  <a:pt x="34020" y="21580"/>
                </a:lnTo>
                <a:lnTo>
                  <a:pt x="34030" y="21480"/>
                </a:lnTo>
                <a:lnTo>
                  <a:pt x="34150" y="21080"/>
                </a:lnTo>
                <a:lnTo>
                  <a:pt x="34170" y="20990"/>
                </a:lnTo>
                <a:lnTo>
                  <a:pt x="34160" y="20880"/>
                </a:lnTo>
                <a:lnTo>
                  <a:pt x="34120" y="20730"/>
                </a:lnTo>
                <a:lnTo>
                  <a:pt x="34020" y="20480"/>
                </a:lnTo>
                <a:lnTo>
                  <a:pt x="34000" y="20370"/>
                </a:lnTo>
                <a:lnTo>
                  <a:pt x="34070" y="20150"/>
                </a:lnTo>
                <a:lnTo>
                  <a:pt x="34110" y="20100"/>
                </a:lnTo>
                <a:lnTo>
                  <a:pt x="34160" y="20040"/>
                </a:lnTo>
                <a:lnTo>
                  <a:pt x="34230" y="20000"/>
                </a:lnTo>
                <a:lnTo>
                  <a:pt x="34310" y="19970"/>
                </a:lnTo>
                <a:lnTo>
                  <a:pt x="34910" y="19960"/>
                </a:lnTo>
                <a:lnTo>
                  <a:pt x="35130" y="19890"/>
                </a:lnTo>
                <a:lnTo>
                  <a:pt x="35250" y="19810"/>
                </a:lnTo>
                <a:lnTo>
                  <a:pt x="35330" y="19710"/>
                </a:lnTo>
                <a:lnTo>
                  <a:pt x="35430" y="19510"/>
                </a:lnTo>
                <a:lnTo>
                  <a:pt x="35510" y="19420"/>
                </a:lnTo>
                <a:lnTo>
                  <a:pt x="35600" y="19380"/>
                </a:lnTo>
                <a:lnTo>
                  <a:pt x="35760" y="19360"/>
                </a:lnTo>
                <a:lnTo>
                  <a:pt x="36640" y="18950"/>
                </a:lnTo>
                <a:lnTo>
                  <a:pt x="36880" y="19220"/>
                </a:lnTo>
                <a:lnTo>
                  <a:pt x="36970" y="19270"/>
                </a:lnTo>
                <a:lnTo>
                  <a:pt x="37040" y="19280"/>
                </a:lnTo>
                <a:lnTo>
                  <a:pt x="37120" y="19260"/>
                </a:lnTo>
                <a:lnTo>
                  <a:pt x="37200" y="19200"/>
                </a:lnTo>
                <a:lnTo>
                  <a:pt x="37250" y="19130"/>
                </a:lnTo>
                <a:lnTo>
                  <a:pt x="37290" y="19070"/>
                </a:lnTo>
                <a:lnTo>
                  <a:pt x="37330" y="19030"/>
                </a:lnTo>
                <a:lnTo>
                  <a:pt x="37360" y="19020"/>
                </a:lnTo>
                <a:lnTo>
                  <a:pt x="37420" y="19040"/>
                </a:lnTo>
                <a:lnTo>
                  <a:pt x="37480" y="19080"/>
                </a:lnTo>
                <a:lnTo>
                  <a:pt x="37540" y="19100"/>
                </a:lnTo>
                <a:lnTo>
                  <a:pt x="37610" y="19120"/>
                </a:lnTo>
                <a:lnTo>
                  <a:pt x="38240" y="19060"/>
                </a:lnTo>
                <a:lnTo>
                  <a:pt x="38290" y="19050"/>
                </a:lnTo>
                <a:lnTo>
                  <a:pt x="38330" y="19000"/>
                </a:lnTo>
                <a:lnTo>
                  <a:pt x="38370" y="18910"/>
                </a:lnTo>
                <a:lnTo>
                  <a:pt x="38400" y="18560"/>
                </a:lnTo>
                <a:lnTo>
                  <a:pt x="38430" y="18470"/>
                </a:lnTo>
                <a:lnTo>
                  <a:pt x="38460" y="18410"/>
                </a:lnTo>
                <a:lnTo>
                  <a:pt x="38520" y="18360"/>
                </a:lnTo>
                <a:lnTo>
                  <a:pt x="38580" y="18340"/>
                </a:lnTo>
                <a:lnTo>
                  <a:pt x="38850" y="18350"/>
                </a:lnTo>
                <a:lnTo>
                  <a:pt x="38950" y="18400"/>
                </a:lnTo>
                <a:lnTo>
                  <a:pt x="39380" y="18650"/>
                </a:lnTo>
                <a:lnTo>
                  <a:pt x="39450" y="18680"/>
                </a:lnTo>
                <a:lnTo>
                  <a:pt x="39540" y="18700"/>
                </a:lnTo>
                <a:lnTo>
                  <a:pt x="39640" y="18680"/>
                </a:lnTo>
                <a:lnTo>
                  <a:pt x="39730" y="18640"/>
                </a:lnTo>
                <a:lnTo>
                  <a:pt x="39760" y="18540"/>
                </a:lnTo>
                <a:lnTo>
                  <a:pt x="39760" y="18460"/>
                </a:lnTo>
                <a:lnTo>
                  <a:pt x="39740" y="18370"/>
                </a:lnTo>
                <a:lnTo>
                  <a:pt x="39770" y="18290"/>
                </a:lnTo>
                <a:lnTo>
                  <a:pt x="39850" y="18240"/>
                </a:lnTo>
                <a:lnTo>
                  <a:pt x="40110" y="18190"/>
                </a:lnTo>
                <a:lnTo>
                  <a:pt x="40360" y="18110"/>
                </a:lnTo>
                <a:lnTo>
                  <a:pt x="40480" y="18010"/>
                </a:lnTo>
                <a:lnTo>
                  <a:pt x="40420" y="17920"/>
                </a:lnTo>
                <a:lnTo>
                  <a:pt x="40390" y="17890"/>
                </a:lnTo>
                <a:lnTo>
                  <a:pt x="40380" y="17880"/>
                </a:lnTo>
                <a:lnTo>
                  <a:pt x="40360" y="17870"/>
                </a:lnTo>
                <a:lnTo>
                  <a:pt x="40300" y="17860"/>
                </a:lnTo>
                <a:lnTo>
                  <a:pt x="40270" y="17850"/>
                </a:lnTo>
                <a:lnTo>
                  <a:pt x="40250" y="17840"/>
                </a:lnTo>
                <a:lnTo>
                  <a:pt x="40240" y="17820"/>
                </a:lnTo>
                <a:lnTo>
                  <a:pt x="40220" y="17790"/>
                </a:lnTo>
                <a:lnTo>
                  <a:pt x="40190" y="17730"/>
                </a:lnTo>
                <a:lnTo>
                  <a:pt x="40170" y="17690"/>
                </a:lnTo>
                <a:lnTo>
                  <a:pt x="40160" y="17630"/>
                </a:lnTo>
                <a:lnTo>
                  <a:pt x="40160" y="17580"/>
                </a:lnTo>
                <a:lnTo>
                  <a:pt x="40130" y="17510"/>
                </a:lnTo>
                <a:lnTo>
                  <a:pt x="40130" y="17480"/>
                </a:lnTo>
                <a:lnTo>
                  <a:pt x="40130" y="17430"/>
                </a:lnTo>
                <a:lnTo>
                  <a:pt x="40150" y="17380"/>
                </a:lnTo>
                <a:lnTo>
                  <a:pt x="40170" y="17300"/>
                </a:lnTo>
                <a:lnTo>
                  <a:pt x="40200" y="17260"/>
                </a:lnTo>
                <a:lnTo>
                  <a:pt x="40200" y="17220"/>
                </a:lnTo>
                <a:lnTo>
                  <a:pt x="40190" y="17200"/>
                </a:lnTo>
                <a:lnTo>
                  <a:pt x="40180" y="17180"/>
                </a:lnTo>
                <a:lnTo>
                  <a:pt x="40190" y="17160"/>
                </a:lnTo>
                <a:lnTo>
                  <a:pt x="40200" y="17140"/>
                </a:lnTo>
                <a:lnTo>
                  <a:pt x="40250" y="17090"/>
                </a:lnTo>
                <a:lnTo>
                  <a:pt x="40270" y="17070"/>
                </a:lnTo>
                <a:lnTo>
                  <a:pt x="40260" y="17050"/>
                </a:lnTo>
                <a:lnTo>
                  <a:pt x="40250" y="17040"/>
                </a:lnTo>
                <a:lnTo>
                  <a:pt x="40210" y="17020"/>
                </a:lnTo>
                <a:lnTo>
                  <a:pt x="40200" y="17000"/>
                </a:lnTo>
                <a:lnTo>
                  <a:pt x="40220" y="16960"/>
                </a:lnTo>
                <a:lnTo>
                  <a:pt x="40260" y="16890"/>
                </a:lnTo>
                <a:lnTo>
                  <a:pt x="40320" y="16840"/>
                </a:lnTo>
                <a:lnTo>
                  <a:pt x="40350" y="16790"/>
                </a:lnTo>
                <a:lnTo>
                  <a:pt x="40370" y="16770"/>
                </a:lnTo>
                <a:lnTo>
                  <a:pt x="40370" y="16740"/>
                </a:lnTo>
                <a:lnTo>
                  <a:pt x="40360" y="16720"/>
                </a:lnTo>
                <a:lnTo>
                  <a:pt x="40360" y="16700"/>
                </a:lnTo>
                <a:lnTo>
                  <a:pt x="40360" y="16680"/>
                </a:lnTo>
                <a:lnTo>
                  <a:pt x="40420" y="16650"/>
                </a:lnTo>
                <a:lnTo>
                  <a:pt x="40460" y="16630"/>
                </a:lnTo>
                <a:lnTo>
                  <a:pt x="40580" y="16550"/>
                </a:lnTo>
                <a:lnTo>
                  <a:pt x="40610" y="16530"/>
                </a:lnTo>
                <a:lnTo>
                  <a:pt x="40650" y="16520"/>
                </a:lnTo>
                <a:lnTo>
                  <a:pt x="40660" y="16520"/>
                </a:lnTo>
                <a:lnTo>
                  <a:pt x="40680" y="16510"/>
                </a:lnTo>
                <a:lnTo>
                  <a:pt x="40700" y="16500"/>
                </a:lnTo>
                <a:lnTo>
                  <a:pt x="40770" y="16450"/>
                </a:lnTo>
                <a:lnTo>
                  <a:pt x="40780" y="16420"/>
                </a:lnTo>
                <a:lnTo>
                  <a:pt x="40810" y="16380"/>
                </a:lnTo>
                <a:lnTo>
                  <a:pt x="40810" y="16360"/>
                </a:lnTo>
                <a:lnTo>
                  <a:pt x="40810" y="16340"/>
                </a:lnTo>
                <a:lnTo>
                  <a:pt x="40750" y="16260"/>
                </a:lnTo>
                <a:lnTo>
                  <a:pt x="40410" y="16070"/>
                </a:lnTo>
                <a:lnTo>
                  <a:pt x="40380" y="16050"/>
                </a:lnTo>
                <a:lnTo>
                  <a:pt x="40360" y="16020"/>
                </a:lnTo>
                <a:lnTo>
                  <a:pt x="40350" y="15970"/>
                </a:lnTo>
                <a:lnTo>
                  <a:pt x="40360" y="15950"/>
                </a:lnTo>
                <a:lnTo>
                  <a:pt x="40370" y="15890"/>
                </a:lnTo>
                <a:lnTo>
                  <a:pt x="40380" y="15840"/>
                </a:lnTo>
                <a:lnTo>
                  <a:pt x="40420" y="15800"/>
                </a:lnTo>
                <a:lnTo>
                  <a:pt x="40470" y="15860"/>
                </a:lnTo>
                <a:lnTo>
                  <a:pt x="40530" y="15860"/>
                </a:lnTo>
                <a:lnTo>
                  <a:pt x="40860" y="15780"/>
                </a:lnTo>
                <a:lnTo>
                  <a:pt x="40880" y="15750"/>
                </a:lnTo>
                <a:lnTo>
                  <a:pt x="40880" y="15710"/>
                </a:lnTo>
                <a:lnTo>
                  <a:pt x="40880" y="15680"/>
                </a:lnTo>
                <a:lnTo>
                  <a:pt x="40930" y="15630"/>
                </a:lnTo>
                <a:lnTo>
                  <a:pt x="41040" y="15550"/>
                </a:lnTo>
                <a:lnTo>
                  <a:pt x="41080" y="15490"/>
                </a:lnTo>
                <a:lnTo>
                  <a:pt x="41120" y="15430"/>
                </a:lnTo>
                <a:lnTo>
                  <a:pt x="41130" y="15400"/>
                </a:lnTo>
                <a:lnTo>
                  <a:pt x="41140" y="15310"/>
                </a:lnTo>
                <a:lnTo>
                  <a:pt x="41140" y="15290"/>
                </a:lnTo>
                <a:lnTo>
                  <a:pt x="41150" y="15270"/>
                </a:lnTo>
                <a:lnTo>
                  <a:pt x="41160" y="15250"/>
                </a:lnTo>
                <a:lnTo>
                  <a:pt x="41180" y="15230"/>
                </a:lnTo>
                <a:lnTo>
                  <a:pt x="41210" y="15190"/>
                </a:lnTo>
                <a:lnTo>
                  <a:pt x="41280" y="15180"/>
                </a:lnTo>
                <a:lnTo>
                  <a:pt x="41360" y="15220"/>
                </a:lnTo>
                <a:lnTo>
                  <a:pt x="42230" y="15690"/>
                </a:lnTo>
                <a:lnTo>
                  <a:pt x="42890" y="16170"/>
                </a:lnTo>
                <a:lnTo>
                  <a:pt x="42980" y="16220"/>
                </a:lnTo>
                <a:lnTo>
                  <a:pt x="43290" y="16240"/>
                </a:lnTo>
                <a:lnTo>
                  <a:pt x="43870" y="16120"/>
                </a:lnTo>
                <a:lnTo>
                  <a:pt x="43900" y="16280"/>
                </a:lnTo>
                <a:lnTo>
                  <a:pt x="43940" y="16360"/>
                </a:lnTo>
                <a:lnTo>
                  <a:pt x="44040" y="16490"/>
                </a:lnTo>
                <a:lnTo>
                  <a:pt x="44100" y="16540"/>
                </a:lnTo>
                <a:lnTo>
                  <a:pt x="44160" y="16600"/>
                </a:lnTo>
                <a:lnTo>
                  <a:pt x="44300" y="16690"/>
                </a:lnTo>
                <a:lnTo>
                  <a:pt x="44410" y="16700"/>
                </a:lnTo>
                <a:lnTo>
                  <a:pt x="44480" y="16710"/>
                </a:lnTo>
                <a:lnTo>
                  <a:pt x="44510" y="16730"/>
                </a:lnTo>
                <a:lnTo>
                  <a:pt x="44570" y="16770"/>
                </a:lnTo>
                <a:lnTo>
                  <a:pt x="44640" y="16850"/>
                </a:lnTo>
                <a:lnTo>
                  <a:pt x="44670" y="16910"/>
                </a:lnTo>
                <a:lnTo>
                  <a:pt x="44700" y="16990"/>
                </a:lnTo>
                <a:lnTo>
                  <a:pt x="44730" y="17050"/>
                </a:lnTo>
                <a:lnTo>
                  <a:pt x="44780" y="17080"/>
                </a:lnTo>
                <a:lnTo>
                  <a:pt x="44840" y="17100"/>
                </a:lnTo>
                <a:lnTo>
                  <a:pt x="44900" y="17100"/>
                </a:lnTo>
                <a:lnTo>
                  <a:pt x="44980" y="17080"/>
                </a:lnTo>
                <a:lnTo>
                  <a:pt x="45100" y="17000"/>
                </a:lnTo>
                <a:lnTo>
                  <a:pt x="45220" y="16930"/>
                </a:lnTo>
                <a:lnTo>
                  <a:pt x="45300" y="17130"/>
                </a:lnTo>
                <a:lnTo>
                  <a:pt x="45410" y="17510"/>
                </a:lnTo>
                <a:lnTo>
                  <a:pt x="45480" y="18000"/>
                </a:lnTo>
                <a:lnTo>
                  <a:pt x="45480" y="18070"/>
                </a:lnTo>
                <a:lnTo>
                  <a:pt x="45470" y="18190"/>
                </a:lnTo>
                <a:lnTo>
                  <a:pt x="45490" y="18280"/>
                </a:lnTo>
                <a:lnTo>
                  <a:pt x="45520" y="18340"/>
                </a:lnTo>
                <a:lnTo>
                  <a:pt x="45560" y="18400"/>
                </a:lnTo>
                <a:lnTo>
                  <a:pt x="45610" y="18450"/>
                </a:lnTo>
                <a:lnTo>
                  <a:pt x="45750" y="18550"/>
                </a:lnTo>
                <a:lnTo>
                  <a:pt x="45820" y="18630"/>
                </a:lnTo>
                <a:lnTo>
                  <a:pt x="45860" y="18740"/>
                </a:lnTo>
                <a:lnTo>
                  <a:pt x="45890" y="18980"/>
                </a:lnTo>
                <a:lnTo>
                  <a:pt x="45970" y="19080"/>
                </a:lnTo>
                <a:lnTo>
                  <a:pt x="46020" y="19120"/>
                </a:lnTo>
                <a:lnTo>
                  <a:pt x="46200" y="19260"/>
                </a:lnTo>
                <a:lnTo>
                  <a:pt x="46270" y="19280"/>
                </a:lnTo>
                <a:lnTo>
                  <a:pt x="46330" y="19300"/>
                </a:lnTo>
                <a:lnTo>
                  <a:pt x="46470" y="19300"/>
                </a:lnTo>
                <a:lnTo>
                  <a:pt x="46630" y="19320"/>
                </a:lnTo>
                <a:lnTo>
                  <a:pt x="46770" y="19460"/>
                </a:lnTo>
                <a:lnTo>
                  <a:pt x="46910" y="19660"/>
                </a:lnTo>
                <a:lnTo>
                  <a:pt x="46970" y="19790"/>
                </a:lnTo>
                <a:lnTo>
                  <a:pt x="47050" y="19910"/>
                </a:lnTo>
                <a:lnTo>
                  <a:pt x="47130" y="20050"/>
                </a:lnTo>
                <a:lnTo>
                  <a:pt x="47160" y="20160"/>
                </a:lnTo>
                <a:lnTo>
                  <a:pt x="47200" y="20370"/>
                </a:lnTo>
                <a:lnTo>
                  <a:pt x="47230" y="20680"/>
                </a:lnTo>
                <a:lnTo>
                  <a:pt x="47240" y="20760"/>
                </a:lnTo>
                <a:lnTo>
                  <a:pt x="47260" y="20790"/>
                </a:lnTo>
                <a:lnTo>
                  <a:pt x="47310" y="20840"/>
                </a:lnTo>
                <a:lnTo>
                  <a:pt x="47360" y="20880"/>
                </a:lnTo>
                <a:lnTo>
                  <a:pt x="47550" y="20970"/>
                </a:lnTo>
                <a:lnTo>
                  <a:pt x="47710" y="21050"/>
                </a:lnTo>
                <a:lnTo>
                  <a:pt x="47750" y="21170"/>
                </a:lnTo>
                <a:lnTo>
                  <a:pt x="47770" y="21230"/>
                </a:lnTo>
                <a:lnTo>
                  <a:pt x="47860" y="21430"/>
                </a:lnTo>
                <a:lnTo>
                  <a:pt x="47930" y="21550"/>
                </a:lnTo>
                <a:lnTo>
                  <a:pt x="48060" y="21560"/>
                </a:lnTo>
                <a:lnTo>
                  <a:pt x="48130" y="21570"/>
                </a:lnTo>
                <a:lnTo>
                  <a:pt x="48190" y="21600"/>
                </a:lnTo>
                <a:lnTo>
                  <a:pt x="48260" y="21650"/>
                </a:lnTo>
                <a:lnTo>
                  <a:pt x="48400" y="21840"/>
                </a:lnTo>
                <a:lnTo>
                  <a:pt x="48490" y="21990"/>
                </a:lnTo>
                <a:lnTo>
                  <a:pt x="48550" y="22140"/>
                </a:lnTo>
                <a:lnTo>
                  <a:pt x="48640" y="22290"/>
                </a:lnTo>
                <a:lnTo>
                  <a:pt x="48710" y="22380"/>
                </a:lnTo>
                <a:lnTo>
                  <a:pt x="48800" y="22510"/>
                </a:lnTo>
                <a:lnTo>
                  <a:pt x="48920" y="22620"/>
                </a:lnTo>
                <a:lnTo>
                  <a:pt x="49050" y="22710"/>
                </a:lnTo>
                <a:lnTo>
                  <a:pt x="49230" y="22880"/>
                </a:lnTo>
                <a:lnTo>
                  <a:pt x="49350" y="22970"/>
                </a:lnTo>
                <a:lnTo>
                  <a:pt x="49540" y="23160"/>
                </a:lnTo>
                <a:lnTo>
                  <a:pt x="49570" y="23360"/>
                </a:lnTo>
                <a:lnTo>
                  <a:pt x="49590" y="23530"/>
                </a:lnTo>
                <a:lnTo>
                  <a:pt x="49290" y="23720"/>
                </a:lnTo>
                <a:lnTo>
                  <a:pt x="49160" y="23750"/>
                </a:lnTo>
                <a:lnTo>
                  <a:pt x="48720" y="23770"/>
                </a:lnTo>
                <a:lnTo>
                  <a:pt x="48220" y="23710"/>
                </a:lnTo>
                <a:lnTo>
                  <a:pt x="48110" y="23670"/>
                </a:lnTo>
                <a:lnTo>
                  <a:pt x="48050" y="23620"/>
                </a:lnTo>
                <a:lnTo>
                  <a:pt x="47900" y="23290"/>
                </a:lnTo>
                <a:lnTo>
                  <a:pt x="47840" y="23190"/>
                </a:lnTo>
                <a:lnTo>
                  <a:pt x="47760" y="23110"/>
                </a:lnTo>
                <a:lnTo>
                  <a:pt x="47270" y="22930"/>
                </a:lnTo>
                <a:lnTo>
                  <a:pt x="47200" y="22920"/>
                </a:lnTo>
                <a:lnTo>
                  <a:pt x="47040" y="22920"/>
                </a:lnTo>
                <a:lnTo>
                  <a:pt x="46810" y="22790"/>
                </a:lnTo>
                <a:lnTo>
                  <a:pt x="46780" y="22780"/>
                </a:lnTo>
                <a:lnTo>
                  <a:pt x="46700" y="22770"/>
                </a:lnTo>
                <a:lnTo>
                  <a:pt x="46660" y="22810"/>
                </a:lnTo>
                <a:lnTo>
                  <a:pt x="46630" y="22870"/>
                </a:lnTo>
                <a:lnTo>
                  <a:pt x="46640" y="22960"/>
                </a:lnTo>
                <a:lnTo>
                  <a:pt x="46670" y="23040"/>
                </a:lnTo>
                <a:lnTo>
                  <a:pt x="46710" y="23100"/>
                </a:lnTo>
                <a:lnTo>
                  <a:pt x="46760" y="23160"/>
                </a:lnTo>
                <a:lnTo>
                  <a:pt x="46810" y="23190"/>
                </a:lnTo>
                <a:lnTo>
                  <a:pt x="46880" y="23220"/>
                </a:lnTo>
                <a:lnTo>
                  <a:pt x="46920" y="23250"/>
                </a:lnTo>
                <a:lnTo>
                  <a:pt x="46910" y="23380"/>
                </a:lnTo>
                <a:lnTo>
                  <a:pt x="46740" y="23760"/>
                </a:lnTo>
                <a:lnTo>
                  <a:pt x="46630" y="23950"/>
                </a:lnTo>
                <a:lnTo>
                  <a:pt x="46410" y="24100"/>
                </a:lnTo>
                <a:lnTo>
                  <a:pt x="46380" y="24160"/>
                </a:lnTo>
                <a:lnTo>
                  <a:pt x="46350" y="24240"/>
                </a:lnTo>
                <a:lnTo>
                  <a:pt x="46340" y="24450"/>
                </a:lnTo>
                <a:lnTo>
                  <a:pt x="46290" y="24680"/>
                </a:lnTo>
                <a:lnTo>
                  <a:pt x="46140" y="24740"/>
                </a:lnTo>
                <a:lnTo>
                  <a:pt x="46070" y="24720"/>
                </a:lnTo>
                <a:lnTo>
                  <a:pt x="46000" y="24670"/>
                </a:lnTo>
                <a:lnTo>
                  <a:pt x="45940" y="24610"/>
                </a:lnTo>
                <a:lnTo>
                  <a:pt x="45830" y="24430"/>
                </a:lnTo>
                <a:lnTo>
                  <a:pt x="45760" y="24360"/>
                </a:lnTo>
                <a:lnTo>
                  <a:pt x="45690" y="24340"/>
                </a:lnTo>
                <a:lnTo>
                  <a:pt x="45610" y="24340"/>
                </a:lnTo>
                <a:lnTo>
                  <a:pt x="45280" y="24480"/>
                </a:lnTo>
                <a:lnTo>
                  <a:pt x="44690" y="24650"/>
                </a:lnTo>
                <a:lnTo>
                  <a:pt x="44490" y="24800"/>
                </a:lnTo>
                <a:lnTo>
                  <a:pt x="44410" y="24890"/>
                </a:lnTo>
                <a:lnTo>
                  <a:pt x="44280" y="24980"/>
                </a:lnTo>
                <a:lnTo>
                  <a:pt x="42760" y="2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