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Mongolia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Dornod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86060" y="27460"/>
                </a:moveTo>
                <a:lnTo>
                  <a:pt x="85820" y="27180"/>
                </a:lnTo>
                <a:lnTo>
                  <a:pt x="85240" y="26240"/>
                </a:lnTo>
                <a:lnTo>
                  <a:pt x="85200" y="26190"/>
                </a:lnTo>
                <a:lnTo>
                  <a:pt x="85160" y="26150"/>
                </a:lnTo>
                <a:lnTo>
                  <a:pt x="85100" y="26130"/>
                </a:lnTo>
                <a:lnTo>
                  <a:pt x="83900" y="26190"/>
                </a:lnTo>
                <a:lnTo>
                  <a:pt x="83370" y="26300"/>
                </a:lnTo>
                <a:lnTo>
                  <a:pt x="82070" y="26350"/>
                </a:lnTo>
                <a:lnTo>
                  <a:pt x="81820" y="26420"/>
                </a:lnTo>
                <a:lnTo>
                  <a:pt x="81340" y="26660"/>
                </a:lnTo>
                <a:lnTo>
                  <a:pt x="81000" y="26030"/>
                </a:lnTo>
                <a:lnTo>
                  <a:pt x="80830" y="25780"/>
                </a:lnTo>
                <a:lnTo>
                  <a:pt x="80750" y="25690"/>
                </a:lnTo>
                <a:lnTo>
                  <a:pt x="80660" y="25610"/>
                </a:lnTo>
                <a:lnTo>
                  <a:pt x="80580" y="25550"/>
                </a:lnTo>
                <a:lnTo>
                  <a:pt x="80490" y="25500"/>
                </a:lnTo>
                <a:lnTo>
                  <a:pt x="80180" y="25370"/>
                </a:lnTo>
                <a:lnTo>
                  <a:pt x="80130" y="25340"/>
                </a:lnTo>
                <a:lnTo>
                  <a:pt x="80080" y="25300"/>
                </a:lnTo>
                <a:lnTo>
                  <a:pt x="80050" y="25240"/>
                </a:lnTo>
                <a:lnTo>
                  <a:pt x="80020" y="25160"/>
                </a:lnTo>
                <a:lnTo>
                  <a:pt x="80010" y="25050"/>
                </a:lnTo>
                <a:lnTo>
                  <a:pt x="80020" y="24720"/>
                </a:lnTo>
                <a:lnTo>
                  <a:pt x="80110" y="23960"/>
                </a:lnTo>
                <a:lnTo>
                  <a:pt x="80090" y="23850"/>
                </a:lnTo>
                <a:lnTo>
                  <a:pt x="80050" y="23800"/>
                </a:lnTo>
                <a:lnTo>
                  <a:pt x="79990" y="23750"/>
                </a:lnTo>
                <a:lnTo>
                  <a:pt x="79490" y="23480"/>
                </a:lnTo>
                <a:lnTo>
                  <a:pt x="78200" y="22440"/>
                </a:lnTo>
                <a:lnTo>
                  <a:pt x="76490" y="22060"/>
                </a:lnTo>
                <a:lnTo>
                  <a:pt x="75940" y="21800"/>
                </a:lnTo>
                <a:lnTo>
                  <a:pt x="75790" y="21770"/>
                </a:lnTo>
                <a:lnTo>
                  <a:pt x="75710" y="21770"/>
                </a:lnTo>
                <a:lnTo>
                  <a:pt x="75630" y="21780"/>
                </a:lnTo>
                <a:lnTo>
                  <a:pt x="75530" y="21810"/>
                </a:lnTo>
                <a:lnTo>
                  <a:pt x="75050" y="22070"/>
                </a:lnTo>
                <a:lnTo>
                  <a:pt x="75080" y="21570"/>
                </a:lnTo>
                <a:lnTo>
                  <a:pt x="75050" y="21190"/>
                </a:lnTo>
                <a:lnTo>
                  <a:pt x="74930" y="20660"/>
                </a:lnTo>
                <a:lnTo>
                  <a:pt x="74810" y="20410"/>
                </a:lnTo>
                <a:lnTo>
                  <a:pt x="74780" y="20350"/>
                </a:lnTo>
                <a:lnTo>
                  <a:pt x="74630" y="20060"/>
                </a:lnTo>
                <a:lnTo>
                  <a:pt x="74560" y="19340"/>
                </a:lnTo>
                <a:lnTo>
                  <a:pt x="74600" y="19050"/>
                </a:lnTo>
                <a:lnTo>
                  <a:pt x="74670" y="18870"/>
                </a:lnTo>
                <a:lnTo>
                  <a:pt x="74670" y="18620"/>
                </a:lnTo>
                <a:lnTo>
                  <a:pt x="74640" y="18380"/>
                </a:lnTo>
                <a:lnTo>
                  <a:pt x="74590" y="18210"/>
                </a:lnTo>
                <a:lnTo>
                  <a:pt x="74420" y="17780"/>
                </a:lnTo>
                <a:lnTo>
                  <a:pt x="73870" y="16750"/>
                </a:lnTo>
                <a:lnTo>
                  <a:pt x="73760" y="16490"/>
                </a:lnTo>
                <a:lnTo>
                  <a:pt x="73710" y="16340"/>
                </a:lnTo>
                <a:lnTo>
                  <a:pt x="73740" y="16240"/>
                </a:lnTo>
                <a:lnTo>
                  <a:pt x="73810" y="16030"/>
                </a:lnTo>
                <a:lnTo>
                  <a:pt x="73810" y="15950"/>
                </a:lnTo>
                <a:lnTo>
                  <a:pt x="73800" y="15830"/>
                </a:lnTo>
                <a:lnTo>
                  <a:pt x="73690" y="15510"/>
                </a:lnTo>
                <a:lnTo>
                  <a:pt x="73600" y="14930"/>
                </a:lnTo>
                <a:lnTo>
                  <a:pt x="73590" y="14730"/>
                </a:lnTo>
                <a:lnTo>
                  <a:pt x="73600" y="14710"/>
                </a:lnTo>
                <a:lnTo>
                  <a:pt x="73610" y="14690"/>
                </a:lnTo>
                <a:lnTo>
                  <a:pt x="73660" y="14650"/>
                </a:lnTo>
                <a:lnTo>
                  <a:pt x="73680" y="14610"/>
                </a:lnTo>
                <a:lnTo>
                  <a:pt x="73690" y="14580"/>
                </a:lnTo>
                <a:lnTo>
                  <a:pt x="73690" y="14560"/>
                </a:lnTo>
                <a:lnTo>
                  <a:pt x="73680" y="14530"/>
                </a:lnTo>
                <a:lnTo>
                  <a:pt x="73470" y="14230"/>
                </a:lnTo>
                <a:lnTo>
                  <a:pt x="73470" y="14220"/>
                </a:lnTo>
                <a:lnTo>
                  <a:pt x="74330" y="13830"/>
                </a:lnTo>
                <a:lnTo>
                  <a:pt x="74450" y="13810"/>
                </a:lnTo>
                <a:lnTo>
                  <a:pt x="74760" y="13840"/>
                </a:lnTo>
                <a:lnTo>
                  <a:pt x="75010" y="13970"/>
                </a:lnTo>
                <a:lnTo>
                  <a:pt x="75090" y="13990"/>
                </a:lnTo>
                <a:lnTo>
                  <a:pt x="75180" y="13990"/>
                </a:lnTo>
                <a:lnTo>
                  <a:pt x="75300" y="13950"/>
                </a:lnTo>
                <a:lnTo>
                  <a:pt x="75560" y="13820"/>
                </a:lnTo>
                <a:lnTo>
                  <a:pt x="75730" y="13670"/>
                </a:lnTo>
                <a:lnTo>
                  <a:pt x="75790" y="13620"/>
                </a:lnTo>
                <a:lnTo>
                  <a:pt x="75850" y="13590"/>
                </a:lnTo>
                <a:lnTo>
                  <a:pt x="75910" y="13580"/>
                </a:lnTo>
                <a:lnTo>
                  <a:pt x="76060" y="13570"/>
                </a:lnTo>
                <a:lnTo>
                  <a:pt x="76110" y="13540"/>
                </a:lnTo>
                <a:lnTo>
                  <a:pt x="76140" y="13440"/>
                </a:lnTo>
                <a:lnTo>
                  <a:pt x="76140" y="13290"/>
                </a:lnTo>
                <a:lnTo>
                  <a:pt x="76150" y="13220"/>
                </a:lnTo>
                <a:lnTo>
                  <a:pt x="76180" y="13140"/>
                </a:lnTo>
                <a:lnTo>
                  <a:pt x="76380" y="12740"/>
                </a:lnTo>
                <a:lnTo>
                  <a:pt x="76450" y="12640"/>
                </a:lnTo>
                <a:lnTo>
                  <a:pt x="76530" y="12550"/>
                </a:lnTo>
                <a:lnTo>
                  <a:pt x="77110" y="12110"/>
                </a:lnTo>
                <a:lnTo>
                  <a:pt x="77180" y="12000"/>
                </a:lnTo>
                <a:lnTo>
                  <a:pt x="77230" y="11960"/>
                </a:lnTo>
                <a:lnTo>
                  <a:pt x="77380" y="11850"/>
                </a:lnTo>
                <a:lnTo>
                  <a:pt x="77430" y="11800"/>
                </a:lnTo>
                <a:lnTo>
                  <a:pt x="77570" y="11680"/>
                </a:lnTo>
                <a:lnTo>
                  <a:pt x="78060" y="11420"/>
                </a:lnTo>
                <a:lnTo>
                  <a:pt x="78120" y="11410"/>
                </a:lnTo>
                <a:lnTo>
                  <a:pt x="78240" y="11430"/>
                </a:lnTo>
                <a:lnTo>
                  <a:pt x="78300" y="11430"/>
                </a:lnTo>
                <a:lnTo>
                  <a:pt x="78340" y="11410"/>
                </a:lnTo>
                <a:lnTo>
                  <a:pt x="78680" y="11060"/>
                </a:lnTo>
                <a:lnTo>
                  <a:pt x="78740" y="11020"/>
                </a:lnTo>
                <a:lnTo>
                  <a:pt x="78860" y="10990"/>
                </a:lnTo>
                <a:lnTo>
                  <a:pt x="78920" y="10960"/>
                </a:lnTo>
                <a:lnTo>
                  <a:pt x="79090" y="10780"/>
                </a:lnTo>
                <a:lnTo>
                  <a:pt x="79330" y="10640"/>
                </a:lnTo>
                <a:lnTo>
                  <a:pt x="79570" y="10550"/>
                </a:lnTo>
                <a:lnTo>
                  <a:pt x="79700" y="10570"/>
                </a:lnTo>
                <a:lnTo>
                  <a:pt x="79960" y="10700"/>
                </a:lnTo>
                <a:lnTo>
                  <a:pt x="80100" y="10740"/>
                </a:lnTo>
                <a:lnTo>
                  <a:pt x="80620" y="10660"/>
                </a:lnTo>
                <a:lnTo>
                  <a:pt x="80890" y="10730"/>
                </a:lnTo>
                <a:lnTo>
                  <a:pt x="81580" y="11130"/>
                </a:lnTo>
                <a:lnTo>
                  <a:pt x="81630" y="11180"/>
                </a:lnTo>
                <a:lnTo>
                  <a:pt x="81670" y="11240"/>
                </a:lnTo>
                <a:lnTo>
                  <a:pt x="81730" y="11370"/>
                </a:lnTo>
                <a:lnTo>
                  <a:pt x="81770" y="11430"/>
                </a:lnTo>
                <a:lnTo>
                  <a:pt x="82180" y="11890"/>
                </a:lnTo>
                <a:lnTo>
                  <a:pt x="82630" y="12230"/>
                </a:lnTo>
                <a:lnTo>
                  <a:pt x="82680" y="12250"/>
                </a:lnTo>
                <a:lnTo>
                  <a:pt x="82860" y="12240"/>
                </a:lnTo>
                <a:lnTo>
                  <a:pt x="82920" y="12260"/>
                </a:lnTo>
                <a:lnTo>
                  <a:pt x="83020" y="12270"/>
                </a:lnTo>
                <a:lnTo>
                  <a:pt x="83220" y="12230"/>
                </a:lnTo>
                <a:lnTo>
                  <a:pt x="83520" y="12300"/>
                </a:lnTo>
                <a:lnTo>
                  <a:pt x="83610" y="12300"/>
                </a:lnTo>
                <a:lnTo>
                  <a:pt x="83710" y="12270"/>
                </a:lnTo>
                <a:lnTo>
                  <a:pt x="84560" y="11770"/>
                </a:lnTo>
                <a:lnTo>
                  <a:pt x="84800" y="11700"/>
                </a:lnTo>
                <a:lnTo>
                  <a:pt x="85030" y="11710"/>
                </a:lnTo>
                <a:lnTo>
                  <a:pt x="85260" y="11800"/>
                </a:lnTo>
                <a:lnTo>
                  <a:pt x="86040" y="12110"/>
                </a:lnTo>
                <a:lnTo>
                  <a:pt x="86160" y="12220"/>
                </a:lnTo>
                <a:lnTo>
                  <a:pt x="86260" y="12370"/>
                </a:lnTo>
                <a:lnTo>
                  <a:pt x="86350" y="12540"/>
                </a:lnTo>
                <a:lnTo>
                  <a:pt x="85750" y="13880"/>
                </a:lnTo>
                <a:lnTo>
                  <a:pt x="85710" y="13990"/>
                </a:lnTo>
                <a:lnTo>
                  <a:pt x="85110" y="15340"/>
                </a:lnTo>
                <a:lnTo>
                  <a:pt x="84520" y="16680"/>
                </a:lnTo>
                <a:lnTo>
                  <a:pt x="84510" y="16750"/>
                </a:lnTo>
                <a:lnTo>
                  <a:pt x="84550" y="16900"/>
                </a:lnTo>
                <a:lnTo>
                  <a:pt x="84550" y="16980"/>
                </a:lnTo>
                <a:lnTo>
                  <a:pt x="84500" y="17110"/>
                </a:lnTo>
                <a:lnTo>
                  <a:pt x="83800" y="18200"/>
                </a:lnTo>
                <a:lnTo>
                  <a:pt x="83810" y="18310"/>
                </a:lnTo>
                <a:lnTo>
                  <a:pt x="83810" y="18380"/>
                </a:lnTo>
                <a:lnTo>
                  <a:pt x="83870" y="19220"/>
                </a:lnTo>
                <a:lnTo>
                  <a:pt x="83860" y="19310"/>
                </a:lnTo>
                <a:lnTo>
                  <a:pt x="83450" y="19570"/>
                </a:lnTo>
                <a:lnTo>
                  <a:pt x="83440" y="19580"/>
                </a:lnTo>
                <a:lnTo>
                  <a:pt x="83330" y="19650"/>
                </a:lnTo>
                <a:lnTo>
                  <a:pt x="83100" y="19750"/>
                </a:lnTo>
                <a:lnTo>
                  <a:pt x="83040" y="19830"/>
                </a:lnTo>
                <a:lnTo>
                  <a:pt x="83040" y="19870"/>
                </a:lnTo>
                <a:lnTo>
                  <a:pt x="83080" y="20140"/>
                </a:lnTo>
                <a:lnTo>
                  <a:pt x="83080" y="20160"/>
                </a:lnTo>
                <a:lnTo>
                  <a:pt x="83170" y="20700"/>
                </a:lnTo>
                <a:lnTo>
                  <a:pt x="83200" y="20720"/>
                </a:lnTo>
                <a:lnTo>
                  <a:pt x="83210" y="20770"/>
                </a:lnTo>
                <a:lnTo>
                  <a:pt x="83280" y="20860"/>
                </a:lnTo>
                <a:lnTo>
                  <a:pt x="84000" y="21630"/>
                </a:lnTo>
                <a:lnTo>
                  <a:pt x="84170" y="21720"/>
                </a:lnTo>
                <a:lnTo>
                  <a:pt x="84340" y="21610"/>
                </a:lnTo>
                <a:lnTo>
                  <a:pt x="84650" y="21200"/>
                </a:lnTo>
                <a:lnTo>
                  <a:pt x="84930" y="21020"/>
                </a:lnTo>
                <a:lnTo>
                  <a:pt x="85100" y="20960"/>
                </a:lnTo>
                <a:lnTo>
                  <a:pt x="85620" y="21080"/>
                </a:lnTo>
                <a:lnTo>
                  <a:pt x="85820" y="21080"/>
                </a:lnTo>
                <a:lnTo>
                  <a:pt x="86540" y="20920"/>
                </a:lnTo>
                <a:lnTo>
                  <a:pt x="86740" y="20910"/>
                </a:lnTo>
                <a:lnTo>
                  <a:pt x="86820" y="20920"/>
                </a:lnTo>
                <a:lnTo>
                  <a:pt x="87160" y="21070"/>
                </a:lnTo>
                <a:lnTo>
                  <a:pt x="87370" y="21150"/>
                </a:lnTo>
                <a:lnTo>
                  <a:pt x="87440" y="21190"/>
                </a:lnTo>
                <a:lnTo>
                  <a:pt x="88130" y="21840"/>
                </a:lnTo>
                <a:lnTo>
                  <a:pt x="88260" y="21850"/>
                </a:lnTo>
                <a:lnTo>
                  <a:pt x="88370" y="21710"/>
                </a:lnTo>
                <a:lnTo>
                  <a:pt x="88420" y="21620"/>
                </a:lnTo>
                <a:lnTo>
                  <a:pt x="88440" y="21600"/>
                </a:lnTo>
                <a:lnTo>
                  <a:pt x="88530" y="21450"/>
                </a:lnTo>
                <a:lnTo>
                  <a:pt x="88580" y="21410"/>
                </a:lnTo>
                <a:lnTo>
                  <a:pt x="88730" y="21280"/>
                </a:lnTo>
                <a:lnTo>
                  <a:pt x="89330" y="20480"/>
                </a:lnTo>
                <a:lnTo>
                  <a:pt x="89410" y="20410"/>
                </a:lnTo>
                <a:lnTo>
                  <a:pt x="89540" y="20360"/>
                </a:lnTo>
                <a:lnTo>
                  <a:pt x="89990" y="20390"/>
                </a:lnTo>
                <a:lnTo>
                  <a:pt x="90060" y="20390"/>
                </a:lnTo>
                <a:lnTo>
                  <a:pt x="90250" y="20300"/>
                </a:lnTo>
                <a:lnTo>
                  <a:pt x="90410" y="20270"/>
                </a:lnTo>
                <a:lnTo>
                  <a:pt x="90580" y="20270"/>
                </a:lnTo>
                <a:lnTo>
                  <a:pt x="90650" y="20290"/>
                </a:lnTo>
                <a:lnTo>
                  <a:pt x="90780" y="20370"/>
                </a:lnTo>
                <a:lnTo>
                  <a:pt x="90860" y="20390"/>
                </a:lnTo>
                <a:lnTo>
                  <a:pt x="91400" y="20430"/>
                </a:lnTo>
                <a:lnTo>
                  <a:pt x="91600" y="20530"/>
                </a:lnTo>
                <a:lnTo>
                  <a:pt x="91780" y="20750"/>
                </a:lnTo>
                <a:lnTo>
                  <a:pt x="92080" y="21250"/>
                </a:lnTo>
                <a:lnTo>
                  <a:pt x="92230" y="21410"/>
                </a:lnTo>
                <a:lnTo>
                  <a:pt x="92810" y="21670"/>
                </a:lnTo>
                <a:lnTo>
                  <a:pt x="93060" y="21760"/>
                </a:lnTo>
                <a:lnTo>
                  <a:pt x="93130" y="21810"/>
                </a:lnTo>
                <a:lnTo>
                  <a:pt x="93170" y="21870"/>
                </a:lnTo>
                <a:lnTo>
                  <a:pt x="93190" y="21950"/>
                </a:lnTo>
                <a:lnTo>
                  <a:pt x="93220" y="22250"/>
                </a:lnTo>
                <a:lnTo>
                  <a:pt x="93240" y="22320"/>
                </a:lnTo>
                <a:lnTo>
                  <a:pt x="93270" y="22370"/>
                </a:lnTo>
                <a:lnTo>
                  <a:pt x="93300" y="22390"/>
                </a:lnTo>
                <a:lnTo>
                  <a:pt x="93300" y="22400"/>
                </a:lnTo>
                <a:lnTo>
                  <a:pt x="93330" y="22410"/>
                </a:lnTo>
                <a:lnTo>
                  <a:pt x="93340" y="22410"/>
                </a:lnTo>
                <a:lnTo>
                  <a:pt x="93600" y="22520"/>
                </a:lnTo>
                <a:lnTo>
                  <a:pt x="93710" y="22550"/>
                </a:lnTo>
                <a:lnTo>
                  <a:pt x="93770" y="22590"/>
                </a:lnTo>
                <a:lnTo>
                  <a:pt x="93790" y="22650"/>
                </a:lnTo>
                <a:lnTo>
                  <a:pt x="93770" y="22690"/>
                </a:lnTo>
                <a:lnTo>
                  <a:pt x="93710" y="22780"/>
                </a:lnTo>
                <a:lnTo>
                  <a:pt x="93690" y="22840"/>
                </a:lnTo>
                <a:lnTo>
                  <a:pt x="93800" y="22880"/>
                </a:lnTo>
                <a:lnTo>
                  <a:pt x="94240" y="23280"/>
                </a:lnTo>
                <a:lnTo>
                  <a:pt x="94280" y="23330"/>
                </a:lnTo>
                <a:lnTo>
                  <a:pt x="94320" y="23410"/>
                </a:lnTo>
                <a:lnTo>
                  <a:pt x="94340" y="23480"/>
                </a:lnTo>
                <a:lnTo>
                  <a:pt x="94380" y="23530"/>
                </a:lnTo>
                <a:lnTo>
                  <a:pt x="94450" y="23550"/>
                </a:lnTo>
                <a:lnTo>
                  <a:pt x="94460" y="23570"/>
                </a:lnTo>
                <a:lnTo>
                  <a:pt x="94500" y="23560"/>
                </a:lnTo>
                <a:lnTo>
                  <a:pt x="94550" y="23580"/>
                </a:lnTo>
                <a:lnTo>
                  <a:pt x="94670" y="23670"/>
                </a:lnTo>
                <a:lnTo>
                  <a:pt x="94870" y="23910"/>
                </a:lnTo>
                <a:lnTo>
                  <a:pt x="94950" y="24030"/>
                </a:lnTo>
                <a:lnTo>
                  <a:pt x="95020" y="24180"/>
                </a:lnTo>
                <a:lnTo>
                  <a:pt x="95040" y="24260"/>
                </a:lnTo>
                <a:lnTo>
                  <a:pt x="95040" y="24500"/>
                </a:lnTo>
                <a:lnTo>
                  <a:pt x="95050" y="24550"/>
                </a:lnTo>
                <a:lnTo>
                  <a:pt x="95060" y="24580"/>
                </a:lnTo>
                <a:lnTo>
                  <a:pt x="95070" y="24600"/>
                </a:lnTo>
                <a:lnTo>
                  <a:pt x="95110" y="24660"/>
                </a:lnTo>
                <a:lnTo>
                  <a:pt x="95200" y="24760"/>
                </a:lnTo>
                <a:lnTo>
                  <a:pt x="95240" y="24810"/>
                </a:lnTo>
                <a:lnTo>
                  <a:pt x="95260" y="24840"/>
                </a:lnTo>
                <a:lnTo>
                  <a:pt x="95260" y="24880"/>
                </a:lnTo>
                <a:lnTo>
                  <a:pt x="95280" y="24910"/>
                </a:lnTo>
                <a:lnTo>
                  <a:pt x="95300" y="24940"/>
                </a:lnTo>
                <a:lnTo>
                  <a:pt x="95330" y="24950"/>
                </a:lnTo>
                <a:lnTo>
                  <a:pt x="95380" y="24950"/>
                </a:lnTo>
                <a:lnTo>
                  <a:pt x="95410" y="24960"/>
                </a:lnTo>
                <a:lnTo>
                  <a:pt x="95420" y="24990"/>
                </a:lnTo>
                <a:lnTo>
                  <a:pt x="95410" y="25030"/>
                </a:lnTo>
                <a:lnTo>
                  <a:pt x="95390" y="25060"/>
                </a:lnTo>
                <a:lnTo>
                  <a:pt x="95380" y="25090"/>
                </a:lnTo>
                <a:lnTo>
                  <a:pt x="95380" y="25150"/>
                </a:lnTo>
                <a:lnTo>
                  <a:pt x="95390" y="25170"/>
                </a:lnTo>
                <a:lnTo>
                  <a:pt x="95400" y="25180"/>
                </a:lnTo>
                <a:lnTo>
                  <a:pt x="95410" y="25200"/>
                </a:lnTo>
                <a:lnTo>
                  <a:pt x="95430" y="25200"/>
                </a:lnTo>
                <a:lnTo>
                  <a:pt x="95440" y="25220"/>
                </a:lnTo>
                <a:lnTo>
                  <a:pt x="95440" y="25240"/>
                </a:lnTo>
                <a:lnTo>
                  <a:pt x="95430" y="25270"/>
                </a:lnTo>
                <a:lnTo>
                  <a:pt x="95430" y="25300"/>
                </a:lnTo>
                <a:lnTo>
                  <a:pt x="95430" y="25390"/>
                </a:lnTo>
                <a:lnTo>
                  <a:pt x="95390" y="25520"/>
                </a:lnTo>
                <a:lnTo>
                  <a:pt x="95390" y="25590"/>
                </a:lnTo>
                <a:lnTo>
                  <a:pt x="95400" y="25630"/>
                </a:lnTo>
                <a:lnTo>
                  <a:pt x="95440" y="25700"/>
                </a:lnTo>
                <a:lnTo>
                  <a:pt x="95450" y="25730"/>
                </a:lnTo>
                <a:lnTo>
                  <a:pt x="95450" y="25770"/>
                </a:lnTo>
                <a:lnTo>
                  <a:pt x="95430" y="25800"/>
                </a:lnTo>
                <a:lnTo>
                  <a:pt x="95410" y="25830"/>
                </a:lnTo>
                <a:lnTo>
                  <a:pt x="95390" y="25860"/>
                </a:lnTo>
                <a:lnTo>
                  <a:pt x="95380" y="25870"/>
                </a:lnTo>
                <a:lnTo>
                  <a:pt x="95360" y="25920"/>
                </a:lnTo>
                <a:lnTo>
                  <a:pt x="95320" y="25960"/>
                </a:lnTo>
                <a:lnTo>
                  <a:pt x="95250" y="25930"/>
                </a:lnTo>
                <a:lnTo>
                  <a:pt x="95150" y="25920"/>
                </a:lnTo>
                <a:lnTo>
                  <a:pt x="95130" y="25980"/>
                </a:lnTo>
                <a:lnTo>
                  <a:pt x="95110" y="26010"/>
                </a:lnTo>
                <a:lnTo>
                  <a:pt x="95060" y="26080"/>
                </a:lnTo>
                <a:lnTo>
                  <a:pt x="95040" y="26100"/>
                </a:lnTo>
                <a:lnTo>
                  <a:pt x="94970" y="26140"/>
                </a:lnTo>
                <a:lnTo>
                  <a:pt x="94930" y="26160"/>
                </a:lnTo>
                <a:lnTo>
                  <a:pt x="94850" y="26240"/>
                </a:lnTo>
                <a:lnTo>
                  <a:pt x="94840" y="26250"/>
                </a:lnTo>
                <a:lnTo>
                  <a:pt x="94810" y="26250"/>
                </a:lnTo>
                <a:lnTo>
                  <a:pt x="94750" y="26240"/>
                </a:lnTo>
                <a:lnTo>
                  <a:pt x="94650" y="26150"/>
                </a:lnTo>
                <a:lnTo>
                  <a:pt x="94590" y="26140"/>
                </a:lnTo>
                <a:lnTo>
                  <a:pt x="94520" y="26140"/>
                </a:lnTo>
                <a:lnTo>
                  <a:pt x="94310" y="26100"/>
                </a:lnTo>
                <a:lnTo>
                  <a:pt x="94170" y="26110"/>
                </a:lnTo>
                <a:lnTo>
                  <a:pt x="93920" y="26170"/>
                </a:lnTo>
                <a:lnTo>
                  <a:pt x="93790" y="26170"/>
                </a:lnTo>
                <a:lnTo>
                  <a:pt x="93070" y="25970"/>
                </a:lnTo>
                <a:lnTo>
                  <a:pt x="93000" y="25940"/>
                </a:lnTo>
                <a:lnTo>
                  <a:pt x="92930" y="25880"/>
                </a:lnTo>
                <a:lnTo>
                  <a:pt x="92850" y="25710"/>
                </a:lnTo>
                <a:lnTo>
                  <a:pt x="92800" y="25640"/>
                </a:lnTo>
                <a:lnTo>
                  <a:pt x="92740" y="25660"/>
                </a:lnTo>
                <a:lnTo>
                  <a:pt x="92670" y="25740"/>
                </a:lnTo>
                <a:lnTo>
                  <a:pt x="92630" y="25770"/>
                </a:lnTo>
                <a:lnTo>
                  <a:pt x="92580" y="25750"/>
                </a:lnTo>
                <a:lnTo>
                  <a:pt x="92550" y="25700"/>
                </a:lnTo>
                <a:lnTo>
                  <a:pt x="92540" y="25630"/>
                </a:lnTo>
                <a:lnTo>
                  <a:pt x="92520" y="25570"/>
                </a:lnTo>
                <a:lnTo>
                  <a:pt x="92460" y="25540"/>
                </a:lnTo>
                <a:lnTo>
                  <a:pt x="92370" y="25570"/>
                </a:lnTo>
                <a:lnTo>
                  <a:pt x="92300" y="25650"/>
                </a:lnTo>
                <a:lnTo>
                  <a:pt x="92270" y="25710"/>
                </a:lnTo>
                <a:lnTo>
                  <a:pt x="92250" y="25730"/>
                </a:lnTo>
                <a:lnTo>
                  <a:pt x="92250" y="25740"/>
                </a:lnTo>
                <a:lnTo>
                  <a:pt x="92210" y="25820"/>
                </a:lnTo>
                <a:lnTo>
                  <a:pt x="92150" y="25830"/>
                </a:lnTo>
                <a:lnTo>
                  <a:pt x="92140" y="25820"/>
                </a:lnTo>
                <a:lnTo>
                  <a:pt x="92130" y="25890"/>
                </a:lnTo>
                <a:lnTo>
                  <a:pt x="92100" y="25900"/>
                </a:lnTo>
                <a:lnTo>
                  <a:pt x="92000" y="25880"/>
                </a:lnTo>
                <a:lnTo>
                  <a:pt x="91890" y="25820"/>
                </a:lnTo>
                <a:lnTo>
                  <a:pt x="91790" y="25780"/>
                </a:lnTo>
                <a:lnTo>
                  <a:pt x="91750" y="25800"/>
                </a:lnTo>
                <a:lnTo>
                  <a:pt x="91670" y="25850"/>
                </a:lnTo>
                <a:lnTo>
                  <a:pt x="91620" y="25870"/>
                </a:lnTo>
                <a:lnTo>
                  <a:pt x="91400" y="25870"/>
                </a:lnTo>
                <a:lnTo>
                  <a:pt x="91290" y="25840"/>
                </a:lnTo>
                <a:lnTo>
                  <a:pt x="91110" y="25750"/>
                </a:lnTo>
                <a:lnTo>
                  <a:pt x="91010" y="25720"/>
                </a:lnTo>
                <a:lnTo>
                  <a:pt x="90920" y="25710"/>
                </a:lnTo>
                <a:lnTo>
                  <a:pt x="90830" y="25710"/>
                </a:lnTo>
                <a:lnTo>
                  <a:pt x="90740" y="25740"/>
                </a:lnTo>
                <a:lnTo>
                  <a:pt x="90650" y="25800"/>
                </a:lnTo>
                <a:lnTo>
                  <a:pt x="90540" y="25900"/>
                </a:lnTo>
                <a:lnTo>
                  <a:pt x="90500" y="25910"/>
                </a:lnTo>
                <a:lnTo>
                  <a:pt x="90350" y="25920"/>
                </a:lnTo>
                <a:lnTo>
                  <a:pt x="90300" y="25940"/>
                </a:lnTo>
                <a:lnTo>
                  <a:pt x="90080" y="26110"/>
                </a:lnTo>
                <a:lnTo>
                  <a:pt x="89990" y="26120"/>
                </a:lnTo>
                <a:lnTo>
                  <a:pt x="89850" y="26160"/>
                </a:lnTo>
                <a:lnTo>
                  <a:pt x="89780" y="26190"/>
                </a:lnTo>
                <a:lnTo>
                  <a:pt x="89720" y="26230"/>
                </a:lnTo>
                <a:lnTo>
                  <a:pt x="89690" y="26280"/>
                </a:lnTo>
                <a:lnTo>
                  <a:pt x="89670" y="26280"/>
                </a:lnTo>
                <a:lnTo>
                  <a:pt x="89610" y="26370"/>
                </a:lnTo>
                <a:lnTo>
                  <a:pt x="89550" y="26420"/>
                </a:lnTo>
                <a:lnTo>
                  <a:pt x="89540" y="26420"/>
                </a:lnTo>
                <a:lnTo>
                  <a:pt x="89530" y="26430"/>
                </a:lnTo>
                <a:lnTo>
                  <a:pt x="89530" y="26530"/>
                </a:lnTo>
                <a:lnTo>
                  <a:pt x="89490" y="26550"/>
                </a:lnTo>
                <a:lnTo>
                  <a:pt x="89340" y="26570"/>
                </a:lnTo>
                <a:lnTo>
                  <a:pt x="89330" y="26560"/>
                </a:lnTo>
                <a:lnTo>
                  <a:pt x="89320" y="26570"/>
                </a:lnTo>
                <a:lnTo>
                  <a:pt x="89210" y="26580"/>
                </a:lnTo>
                <a:lnTo>
                  <a:pt x="89140" y="26570"/>
                </a:lnTo>
                <a:lnTo>
                  <a:pt x="89020" y="26490"/>
                </a:lnTo>
                <a:lnTo>
                  <a:pt x="89000" y="26470"/>
                </a:lnTo>
                <a:lnTo>
                  <a:pt x="88970" y="26390"/>
                </a:lnTo>
                <a:lnTo>
                  <a:pt x="88920" y="26320"/>
                </a:lnTo>
                <a:lnTo>
                  <a:pt x="88910" y="26310"/>
                </a:lnTo>
                <a:lnTo>
                  <a:pt x="88880" y="26250"/>
                </a:lnTo>
                <a:lnTo>
                  <a:pt x="88840" y="26210"/>
                </a:lnTo>
                <a:lnTo>
                  <a:pt x="88810" y="26210"/>
                </a:lnTo>
                <a:lnTo>
                  <a:pt x="88690" y="26300"/>
                </a:lnTo>
                <a:lnTo>
                  <a:pt x="88640" y="26310"/>
                </a:lnTo>
                <a:lnTo>
                  <a:pt x="88630" y="26310"/>
                </a:lnTo>
                <a:lnTo>
                  <a:pt x="88580" y="26280"/>
                </a:lnTo>
                <a:lnTo>
                  <a:pt x="88350" y="26340"/>
                </a:lnTo>
                <a:lnTo>
                  <a:pt x="88400" y="26470"/>
                </a:lnTo>
                <a:lnTo>
                  <a:pt x="88400" y="26530"/>
                </a:lnTo>
                <a:lnTo>
                  <a:pt x="88380" y="26590"/>
                </a:lnTo>
                <a:lnTo>
                  <a:pt x="88280" y="26730"/>
                </a:lnTo>
                <a:lnTo>
                  <a:pt x="88250" y="26840"/>
                </a:lnTo>
                <a:lnTo>
                  <a:pt x="88240" y="27070"/>
                </a:lnTo>
                <a:lnTo>
                  <a:pt x="88170" y="27190"/>
                </a:lnTo>
                <a:lnTo>
                  <a:pt x="88170" y="27210"/>
                </a:lnTo>
                <a:lnTo>
                  <a:pt x="88060" y="27240"/>
                </a:lnTo>
                <a:lnTo>
                  <a:pt x="87120" y="27180"/>
                </a:lnTo>
                <a:lnTo>
                  <a:pt x="86760" y="27100"/>
                </a:lnTo>
                <a:lnTo>
                  <a:pt x="86710" y="27100"/>
                </a:lnTo>
                <a:lnTo>
                  <a:pt x="86690" y="27110"/>
                </a:lnTo>
                <a:lnTo>
                  <a:pt x="86630" y="27180"/>
                </a:lnTo>
                <a:lnTo>
                  <a:pt x="86450" y="27330"/>
                </a:lnTo>
                <a:lnTo>
                  <a:pt x="86410" y="27350"/>
                </a:lnTo>
                <a:lnTo>
                  <a:pt x="86240" y="27370"/>
                </a:lnTo>
                <a:lnTo>
                  <a:pt x="86120" y="27410"/>
                </a:lnTo>
                <a:lnTo>
                  <a:pt x="86060" y="27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Bayan-Ölgiy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10920" y="11750"/>
                </a:moveTo>
                <a:lnTo>
                  <a:pt x="10990" y="11790"/>
                </a:lnTo>
                <a:lnTo>
                  <a:pt x="11140" y="11880"/>
                </a:lnTo>
                <a:lnTo>
                  <a:pt x="11170" y="11910"/>
                </a:lnTo>
                <a:lnTo>
                  <a:pt x="11190" y="11930"/>
                </a:lnTo>
                <a:lnTo>
                  <a:pt x="11210" y="11960"/>
                </a:lnTo>
                <a:lnTo>
                  <a:pt x="11280" y="12150"/>
                </a:lnTo>
                <a:lnTo>
                  <a:pt x="11360" y="12420"/>
                </a:lnTo>
                <a:lnTo>
                  <a:pt x="11390" y="12560"/>
                </a:lnTo>
                <a:lnTo>
                  <a:pt x="11390" y="12580"/>
                </a:lnTo>
                <a:lnTo>
                  <a:pt x="11390" y="12690"/>
                </a:lnTo>
                <a:lnTo>
                  <a:pt x="11400" y="12720"/>
                </a:lnTo>
                <a:lnTo>
                  <a:pt x="11410" y="12770"/>
                </a:lnTo>
                <a:lnTo>
                  <a:pt x="11420" y="12810"/>
                </a:lnTo>
                <a:lnTo>
                  <a:pt x="11610" y="13110"/>
                </a:lnTo>
                <a:lnTo>
                  <a:pt x="11650" y="13210"/>
                </a:lnTo>
                <a:lnTo>
                  <a:pt x="11700" y="13420"/>
                </a:lnTo>
                <a:lnTo>
                  <a:pt x="11710" y="13440"/>
                </a:lnTo>
                <a:lnTo>
                  <a:pt x="11730" y="13490"/>
                </a:lnTo>
                <a:lnTo>
                  <a:pt x="11750" y="13530"/>
                </a:lnTo>
                <a:lnTo>
                  <a:pt x="11760" y="13580"/>
                </a:lnTo>
                <a:lnTo>
                  <a:pt x="11780" y="13630"/>
                </a:lnTo>
                <a:lnTo>
                  <a:pt x="11800" y="13650"/>
                </a:lnTo>
                <a:lnTo>
                  <a:pt x="11830" y="13680"/>
                </a:lnTo>
                <a:lnTo>
                  <a:pt x="11900" y="13760"/>
                </a:lnTo>
                <a:lnTo>
                  <a:pt x="12430" y="14020"/>
                </a:lnTo>
                <a:lnTo>
                  <a:pt x="12730" y="14270"/>
                </a:lnTo>
                <a:lnTo>
                  <a:pt x="12760" y="14340"/>
                </a:lnTo>
                <a:lnTo>
                  <a:pt x="12780" y="14410"/>
                </a:lnTo>
                <a:lnTo>
                  <a:pt x="12770" y="14460"/>
                </a:lnTo>
                <a:lnTo>
                  <a:pt x="12770" y="14480"/>
                </a:lnTo>
                <a:lnTo>
                  <a:pt x="12770" y="14520"/>
                </a:lnTo>
                <a:lnTo>
                  <a:pt x="12780" y="14530"/>
                </a:lnTo>
                <a:lnTo>
                  <a:pt x="12790" y="14580"/>
                </a:lnTo>
                <a:lnTo>
                  <a:pt x="12840" y="14690"/>
                </a:lnTo>
                <a:lnTo>
                  <a:pt x="12850" y="14710"/>
                </a:lnTo>
                <a:lnTo>
                  <a:pt x="12860" y="14720"/>
                </a:lnTo>
                <a:lnTo>
                  <a:pt x="12940" y="14760"/>
                </a:lnTo>
                <a:lnTo>
                  <a:pt x="13100" y="14770"/>
                </a:lnTo>
                <a:lnTo>
                  <a:pt x="13380" y="14810"/>
                </a:lnTo>
                <a:lnTo>
                  <a:pt x="13450" y="14820"/>
                </a:lnTo>
                <a:lnTo>
                  <a:pt x="13470" y="14830"/>
                </a:lnTo>
                <a:lnTo>
                  <a:pt x="13490" y="14850"/>
                </a:lnTo>
                <a:lnTo>
                  <a:pt x="13500" y="14900"/>
                </a:lnTo>
                <a:lnTo>
                  <a:pt x="13510" y="15020"/>
                </a:lnTo>
                <a:lnTo>
                  <a:pt x="13510" y="15050"/>
                </a:lnTo>
                <a:lnTo>
                  <a:pt x="13510" y="15070"/>
                </a:lnTo>
                <a:lnTo>
                  <a:pt x="13500" y="15120"/>
                </a:lnTo>
                <a:lnTo>
                  <a:pt x="13500" y="15140"/>
                </a:lnTo>
                <a:lnTo>
                  <a:pt x="13500" y="15170"/>
                </a:lnTo>
                <a:lnTo>
                  <a:pt x="13500" y="15190"/>
                </a:lnTo>
                <a:lnTo>
                  <a:pt x="13510" y="15230"/>
                </a:lnTo>
                <a:lnTo>
                  <a:pt x="13530" y="15260"/>
                </a:lnTo>
                <a:lnTo>
                  <a:pt x="13710" y="15540"/>
                </a:lnTo>
                <a:lnTo>
                  <a:pt x="13730" y="15570"/>
                </a:lnTo>
                <a:lnTo>
                  <a:pt x="13760" y="15590"/>
                </a:lnTo>
                <a:lnTo>
                  <a:pt x="13770" y="15600"/>
                </a:lnTo>
                <a:lnTo>
                  <a:pt x="13830" y="15790"/>
                </a:lnTo>
                <a:lnTo>
                  <a:pt x="14000" y="16170"/>
                </a:lnTo>
                <a:lnTo>
                  <a:pt x="14040" y="16210"/>
                </a:lnTo>
                <a:lnTo>
                  <a:pt x="14110" y="16260"/>
                </a:lnTo>
                <a:lnTo>
                  <a:pt x="14320" y="16330"/>
                </a:lnTo>
                <a:lnTo>
                  <a:pt x="14360" y="16350"/>
                </a:lnTo>
                <a:lnTo>
                  <a:pt x="14380" y="16370"/>
                </a:lnTo>
                <a:lnTo>
                  <a:pt x="14400" y="16400"/>
                </a:lnTo>
                <a:lnTo>
                  <a:pt x="14460" y="16510"/>
                </a:lnTo>
                <a:lnTo>
                  <a:pt x="14550" y="16600"/>
                </a:lnTo>
                <a:lnTo>
                  <a:pt x="14580" y="16640"/>
                </a:lnTo>
                <a:lnTo>
                  <a:pt x="14590" y="16660"/>
                </a:lnTo>
                <a:lnTo>
                  <a:pt x="14630" y="16760"/>
                </a:lnTo>
                <a:lnTo>
                  <a:pt x="14730" y="17110"/>
                </a:lnTo>
                <a:lnTo>
                  <a:pt x="14740" y="17150"/>
                </a:lnTo>
                <a:lnTo>
                  <a:pt x="14750" y="17180"/>
                </a:lnTo>
                <a:lnTo>
                  <a:pt x="14750" y="17210"/>
                </a:lnTo>
                <a:lnTo>
                  <a:pt x="14740" y="17320"/>
                </a:lnTo>
                <a:lnTo>
                  <a:pt x="14740" y="17400"/>
                </a:lnTo>
                <a:lnTo>
                  <a:pt x="14600" y="17410"/>
                </a:lnTo>
                <a:lnTo>
                  <a:pt x="14320" y="17340"/>
                </a:lnTo>
                <a:lnTo>
                  <a:pt x="14030" y="17400"/>
                </a:lnTo>
                <a:lnTo>
                  <a:pt x="13180" y="17800"/>
                </a:lnTo>
                <a:lnTo>
                  <a:pt x="12880" y="17860"/>
                </a:lnTo>
                <a:lnTo>
                  <a:pt x="12870" y="17910"/>
                </a:lnTo>
                <a:lnTo>
                  <a:pt x="12880" y="17950"/>
                </a:lnTo>
                <a:lnTo>
                  <a:pt x="12900" y="17990"/>
                </a:lnTo>
                <a:lnTo>
                  <a:pt x="12930" y="18020"/>
                </a:lnTo>
                <a:lnTo>
                  <a:pt x="13130" y="18110"/>
                </a:lnTo>
                <a:lnTo>
                  <a:pt x="13180" y="18150"/>
                </a:lnTo>
                <a:lnTo>
                  <a:pt x="13220" y="18230"/>
                </a:lnTo>
                <a:lnTo>
                  <a:pt x="13320" y="18550"/>
                </a:lnTo>
                <a:lnTo>
                  <a:pt x="13330" y="18640"/>
                </a:lnTo>
                <a:lnTo>
                  <a:pt x="13320" y="18700"/>
                </a:lnTo>
                <a:lnTo>
                  <a:pt x="13210" y="18870"/>
                </a:lnTo>
                <a:lnTo>
                  <a:pt x="13170" y="18960"/>
                </a:lnTo>
                <a:lnTo>
                  <a:pt x="13170" y="19070"/>
                </a:lnTo>
                <a:lnTo>
                  <a:pt x="13180" y="19200"/>
                </a:lnTo>
                <a:lnTo>
                  <a:pt x="13210" y="19310"/>
                </a:lnTo>
                <a:lnTo>
                  <a:pt x="13270" y="19680"/>
                </a:lnTo>
                <a:lnTo>
                  <a:pt x="13280" y="19780"/>
                </a:lnTo>
                <a:lnTo>
                  <a:pt x="13290" y="19840"/>
                </a:lnTo>
                <a:lnTo>
                  <a:pt x="13310" y="19910"/>
                </a:lnTo>
                <a:lnTo>
                  <a:pt x="13360" y="19960"/>
                </a:lnTo>
                <a:lnTo>
                  <a:pt x="13500" y="20060"/>
                </a:lnTo>
                <a:lnTo>
                  <a:pt x="13540" y="20110"/>
                </a:lnTo>
                <a:lnTo>
                  <a:pt x="13630" y="20210"/>
                </a:lnTo>
                <a:lnTo>
                  <a:pt x="13660" y="20250"/>
                </a:lnTo>
                <a:lnTo>
                  <a:pt x="13690" y="20320"/>
                </a:lnTo>
                <a:lnTo>
                  <a:pt x="13800" y="20720"/>
                </a:lnTo>
                <a:lnTo>
                  <a:pt x="14030" y="21420"/>
                </a:lnTo>
                <a:lnTo>
                  <a:pt x="14110" y="21570"/>
                </a:lnTo>
                <a:lnTo>
                  <a:pt x="14170" y="21640"/>
                </a:lnTo>
                <a:lnTo>
                  <a:pt x="14230" y="21720"/>
                </a:lnTo>
                <a:lnTo>
                  <a:pt x="14280" y="21830"/>
                </a:lnTo>
                <a:lnTo>
                  <a:pt x="14470" y="22410"/>
                </a:lnTo>
                <a:lnTo>
                  <a:pt x="14490" y="22500"/>
                </a:lnTo>
                <a:lnTo>
                  <a:pt x="14490" y="22610"/>
                </a:lnTo>
                <a:lnTo>
                  <a:pt x="14490" y="22690"/>
                </a:lnTo>
                <a:lnTo>
                  <a:pt x="14470" y="22760"/>
                </a:lnTo>
                <a:lnTo>
                  <a:pt x="14450" y="22810"/>
                </a:lnTo>
                <a:lnTo>
                  <a:pt x="14430" y="22870"/>
                </a:lnTo>
                <a:lnTo>
                  <a:pt x="14440" y="22950"/>
                </a:lnTo>
                <a:lnTo>
                  <a:pt x="14510" y="23070"/>
                </a:lnTo>
                <a:lnTo>
                  <a:pt x="14900" y="23550"/>
                </a:lnTo>
                <a:lnTo>
                  <a:pt x="15080" y="23830"/>
                </a:lnTo>
                <a:lnTo>
                  <a:pt x="15070" y="23970"/>
                </a:lnTo>
                <a:lnTo>
                  <a:pt x="14940" y="24310"/>
                </a:lnTo>
                <a:lnTo>
                  <a:pt x="14920" y="24400"/>
                </a:lnTo>
                <a:lnTo>
                  <a:pt x="14910" y="24490"/>
                </a:lnTo>
                <a:lnTo>
                  <a:pt x="14910" y="24580"/>
                </a:lnTo>
                <a:lnTo>
                  <a:pt x="14940" y="24670"/>
                </a:lnTo>
                <a:lnTo>
                  <a:pt x="15000" y="24780"/>
                </a:lnTo>
                <a:lnTo>
                  <a:pt x="15130" y="24890"/>
                </a:lnTo>
                <a:lnTo>
                  <a:pt x="15210" y="24950"/>
                </a:lnTo>
                <a:lnTo>
                  <a:pt x="15320" y="24990"/>
                </a:lnTo>
                <a:lnTo>
                  <a:pt x="15550" y="25150"/>
                </a:lnTo>
                <a:lnTo>
                  <a:pt x="15840" y="25420"/>
                </a:lnTo>
                <a:lnTo>
                  <a:pt x="16040" y="25710"/>
                </a:lnTo>
                <a:lnTo>
                  <a:pt x="16270" y="25860"/>
                </a:lnTo>
                <a:lnTo>
                  <a:pt x="16270" y="25960"/>
                </a:lnTo>
                <a:lnTo>
                  <a:pt x="16250" y="26040"/>
                </a:lnTo>
                <a:lnTo>
                  <a:pt x="16180" y="26100"/>
                </a:lnTo>
                <a:lnTo>
                  <a:pt x="16130" y="26130"/>
                </a:lnTo>
                <a:lnTo>
                  <a:pt x="15720" y="26070"/>
                </a:lnTo>
                <a:lnTo>
                  <a:pt x="15370" y="26110"/>
                </a:lnTo>
                <a:lnTo>
                  <a:pt x="15320" y="26090"/>
                </a:lnTo>
                <a:lnTo>
                  <a:pt x="15240" y="26030"/>
                </a:lnTo>
                <a:lnTo>
                  <a:pt x="15180" y="26050"/>
                </a:lnTo>
                <a:lnTo>
                  <a:pt x="15150" y="26080"/>
                </a:lnTo>
                <a:lnTo>
                  <a:pt x="15110" y="26150"/>
                </a:lnTo>
                <a:lnTo>
                  <a:pt x="15060" y="26300"/>
                </a:lnTo>
                <a:lnTo>
                  <a:pt x="15010" y="26360"/>
                </a:lnTo>
                <a:lnTo>
                  <a:pt x="14940" y="26380"/>
                </a:lnTo>
                <a:lnTo>
                  <a:pt x="14850" y="26360"/>
                </a:lnTo>
                <a:lnTo>
                  <a:pt x="14760" y="26300"/>
                </a:lnTo>
                <a:lnTo>
                  <a:pt x="14690" y="26210"/>
                </a:lnTo>
                <a:lnTo>
                  <a:pt x="14580" y="26030"/>
                </a:lnTo>
                <a:lnTo>
                  <a:pt x="14520" y="25970"/>
                </a:lnTo>
                <a:lnTo>
                  <a:pt x="14430" y="25970"/>
                </a:lnTo>
                <a:lnTo>
                  <a:pt x="14350" y="25980"/>
                </a:lnTo>
                <a:lnTo>
                  <a:pt x="14260" y="25980"/>
                </a:lnTo>
                <a:lnTo>
                  <a:pt x="14080" y="25900"/>
                </a:lnTo>
                <a:lnTo>
                  <a:pt x="13880" y="25850"/>
                </a:lnTo>
                <a:lnTo>
                  <a:pt x="13880" y="25840"/>
                </a:lnTo>
                <a:lnTo>
                  <a:pt x="13860" y="25770"/>
                </a:lnTo>
                <a:lnTo>
                  <a:pt x="13810" y="25650"/>
                </a:lnTo>
                <a:lnTo>
                  <a:pt x="13770" y="25640"/>
                </a:lnTo>
                <a:lnTo>
                  <a:pt x="13690" y="25500"/>
                </a:lnTo>
                <a:lnTo>
                  <a:pt x="13680" y="25500"/>
                </a:lnTo>
                <a:lnTo>
                  <a:pt x="13660" y="25460"/>
                </a:lnTo>
                <a:lnTo>
                  <a:pt x="13630" y="25370"/>
                </a:lnTo>
                <a:lnTo>
                  <a:pt x="13590" y="25310"/>
                </a:lnTo>
                <a:lnTo>
                  <a:pt x="13630" y="25190"/>
                </a:lnTo>
                <a:lnTo>
                  <a:pt x="13620" y="25160"/>
                </a:lnTo>
                <a:lnTo>
                  <a:pt x="13590" y="25090"/>
                </a:lnTo>
                <a:lnTo>
                  <a:pt x="13530" y="25020"/>
                </a:lnTo>
                <a:lnTo>
                  <a:pt x="13520" y="24910"/>
                </a:lnTo>
                <a:lnTo>
                  <a:pt x="13460" y="24810"/>
                </a:lnTo>
                <a:lnTo>
                  <a:pt x="13420" y="24780"/>
                </a:lnTo>
                <a:lnTo>
                  <a:pt x="13390" y="24730"/>
                </a:lnTo>
                <a:lnTo>
                  <a:pt x="13330" y="24680"/>
                </a:lnTo>
                <a:lnTo>
                  <a:pt x="13270" y="24640"/>
                </a:lnTo>
                <a:lnTo>
                  <a:pt x="13210" y="24620"/>
                </a:lnTo>
                <a:lnTo>
                  <a:pt x="13140" y="24630"/>
                </a:lnTo>
                <a:lnTo>
                  <a:pt x="13080" y="24610"/>
                </a:lnTo>
                <a:lnTo>
                  <a:pt x="12910" y="24390"/>
                </a:lnTo>
                <a:lnTo>
                  <a:pt x="12850" y="24290"/>
                </a:lnTo>
                <a:lnTo>
                  <a:pt x="12770" y="24200"/>
                </a:lnTo>
                <a:lnTo>
                  <a:pt x="12700" y="24070"/>
                </a:lnTo>
                <a:lnTo>
                  <a:pt x="12660" y="23970"/>
                </a:lnTo>
                <a:lnTo>
                  <a:pt x="12600" y="23890"/>
                </a:lnTo>
                <a:lnTo>
                  <a:pt x="12590" y="23880"/>
                </a:lnTo>
                <a:lnTo>
                  <a:pt x="12390" y="23520"/>
                </a:lnTo>
                <a:lnTo>
                  <a:pt x="12350" y="23420"/>
                </a:lnTo>
                <a:lnTo>
                  <a:pt x="12320" y="23390"/>
                </a:lnTo>
                <a:lnTo>
                  <a:pt x="12270" y="23320"/>
                </a:lnTo>
                <a:lnTo>
                  <a:pt x="12270" y="23280"/>
                </a:lnTo>
                <a:lnTo>
                  <a:pt x="12310" y="23230"/>
                </a:lnTo>
                <a:lnTo>
                  <a:pt x="12320" y="23130"/>
                </a:lnTo>
                <a:lnTo>
                  <a:pt x="12360" y="23070"/>
                </a:lnTo>
                <a:lnTo>
                  <a:pt x="12310" y="23020"/>
                </a:lnTo>
                <a:lnTo>
                  <a:pt x="12260" y="22940"/>
                </a:lnTo>
                <a:lnTo>
                  <a:pt x="12200" y="22890"/>
                </a:lnTo>
                <a:lnTo>
                  <a:pt x="12200" y="22880"/>
                </a:lnTo>
                <a:lnTo>
                  <a:pt x="12210" y="22730"/>
                </a:lnTo>
                <a:lnTo>
                  <a:pt x="12250" y="22660"/>
                </a:lnTo>
                <a:lnTo>
                  <a:pt x="12240" y="22570"/>
                </a:lnTo>
                <a:lnTo>
                  <a:pt x="12240" y="22550"/>
                </a:lnTo>
                <a:lnTo>
                  <a:pt x="12140" y="22430"/>
                </a:lnTo>
                <a:lnTo>
                  <a:pt x="12070" y="22400"/>
                </a:lnTo>
                <a:lnTo>
                  <a:pt x="11930" y="22130"/>
                </a:lnTo>
                <a:lnTo>
                  <a:pt x="11910" y="22100"/>
                </a:lnTo>
                <a:lnTo>
                  <a:pt x="11880" y="22040"/>
                </a:lnTo>
                <a:lnTo>
                  <a:pt x="11900" y="21890"/>
                </a:lnTo>
                <a:lnTo>
                  <a:pt x="11920" y="21870"/>
                </a:lnTo>
                <a:lnTo>
                  <a:pt x="11910" y="21820"/>
                </a:lnTo>
                <a:lnTo>
                  <a:pt x="11850" y="21770"/>
                </a:lnTo>
                <a:lnTo>
                  <a:pt x="11790" y="21740"/>
                </a:lnTo>
                <a:lnTo>
                  <a:pt x="11710" y="21720"/>
                </a:lnTo>
                <a:lnTo>
                  <a:pt x="11690" y="21700"/>
                </a:lnTo>
                <a:lnTo>
                  <a:pt x="11650" y="21690"/>
                </a:lnTo>
                <a:lnTo>
                  <a:pt x="11590" y="21680"/>
                </a:lnTo>
                <a:lnTo>
                  <a:pt x="11520" y="21670"/>
                </a:lnTo>
                <a:lnTo>
                  <a:pt x="11390" y="21610"/>
                </a:lnTo>
                <a:lnTo>
                  <a:pt x="11270" y="21520"/>
                </a:lnTo>
                <a:lnTo>
                  <a:pt x="11170" y="21410"/>
                </a:lnTo>
                <a:lnTo>
                  <a:pt x="11130" y="21360"/>
                </a:lnTo>
                <a:lnTo>
                  <a:pt x="11110" y="21300"/>
                </a:lnTo>
                <a:lnTo>
                  <a:pt x="11120" y="21170"/>
                </a:lnTo>
                <a:lnTo>
                  <a:pt x="11160" y="21070"/>
                </a:lnTo>
                <a:lnTo>
                  <a:pt x="11100" y="21050"/>
                </a:lnTo>
                <a:lnTo>
                  <a:pt x="11110" y="21020"/>
                </a:lnTo>
                <a:lnTo>
                  <a:pt x="11100" y="20940"/>
                </a:lnTo>
                <a:lnTo>
                  <a:pt x="11060" y="20890"/>
                </a:lnTo>
                <a:lnTo>
                  <a:pt x="10940" y="20890"/>
                </a:lnTo>
                <a:lnTo>
                  <a:pt x="10830" y="20850"/>
                </a:lnTo>
                <a:lnTo>
                  <a:pt x="10780" y="20880"/>
                </a:lnTo>
                <a:lnTo>
                  <a:pt x="10760" y="20930"/>
                </a:lnTo>
                <a:lnTo>
                  <a:pt x="10760" y="20990"/>
                </a:lnTo>
                <a:lnTo>
                  <a:pt x="10750" y="21040"/>
                </a:lnTo>
                <a:lnTo>
                  <a:pt x="10710" y="21090"/>
                </a:lnTo>
                <a:lnTo>
                  <a:pt x="10620" y="21130"/>
                </a:lnTo>
                <a:lnTo>
                  <a:pt x="10320" y="21150"/>
                </a:lnTo>
                <a:lnTo>
                  <a:pt x="10230" y="21130"/>
                </a:lnTo>
                <a:lnTo>
                  <a:pt x="10200" y="21080"/>
                </a:lnTo>
                <a:lnTo>
                  <a:pt x="10170" y="20960"/>
                </a:lnTo>
                <a:lnTo>
                  <a:pt x="10160" y="20920"/>
                </a:lnTo>
                <a:lnTo>
                  <a:pt x="10160" y="20910"/>
                </a:lnTo>
                <a:lnTo>
                  <a:pt x="10150" y="20910"/>
                </a:lnTo>
                <a:lnTo>
                  <a:pt x="10060" y="20850"/>
                </a:lnTo>
                <a:lnTo>
                  <a:pt x="10040" y="20840"/>
                </a:lnTo>
                <a:lnTo>
                  <a:pt x="10030" y="20830"/>
                </a:lnTo>
                <a:lnTo>
                  <a:pt x="9990" y="20830"/>
                </a:lnTo>
                <a:lnTo>
                  <a:pt x="9960" y="20810"/>
                </a:lnTo>
                <a:lnTo>
                  <a:pt x="9930" y="20750"/>
                </a:lnTo>
                <a:lnTo>
                  <a:pt x="9900" y="20680"/>
                </a:lnTo>
                <a:lnTo>
                  <a:pt x="9880" y="20620"/>
                </a:lnTo>
                <a:lnTo>
                  <a:pt x="9840" y="20600"/>
                </a:lnTo>
                <a:lnTo>
                  <a:pt x="9790" y="20590"/>
                </a:lnTo>
                <a:lnTo>
                  <a:pt x="9750" y="20550"/>
                </a:lnTo>
                <a:lnTo>
                  <a:pt x="9730" y="20490"/>
                </a:lnTo>
                <a:lnTo>
                  <a:pt x="9730" y="20420"/>
                </a:lnTo>
                <a:lnTo>
                  <a:pt x="9730" y="20410"/>
                </a:lnTo>
                <a:lnTo>
                  <a:pt x="9790" y="20350"/>
                </a:lnTo>
                <a:lnTo>
                  <a:pt x="9730" y="20360"/>
                </a:lnTo>
                <a:lnTo>
                  <a:pt x="9720" y="20300"/>
                </a:lnTo>
                <a:lnTo>
                  <a:pt x="9640" y="20250"/>
                </a:lnTo>
                <a:lnTo>
                  <a:pt x="9530" y="20260"/>
                </a:lnTo>
                <a:lnTo>
                  <a:pt x="9450" y="20290"/>
                </a:lnTo>
                <a:lnTo>
                  <a:pt x="9310" y="20290"/>
                </a:lnTo>
                <a:lnTo>
                  <a:pt x="9260" y="20290"/>
                </a:lnTo>
                <a:lnTo>
                  <a:pt x="9150" y="20220"/>
                </a:lnTo>
                <a:lnTo>
                  <a:pt x="9110" y="20220"/>
                </a:lnTo>
                <a:lnTo>
                  <a:pt x="9050" y="20250"/>
                </a:lnTo>
                <a:lnTo>
                  <a:pt x="8910" y="20360"/>
                </a:lnTo>
                <a:lnTo>
                  <a:pt x="8860" y="20410"/>
                </a:lnTo>
                <a:lnTo>
                  <a:pt x="8800" y="20470"/>
                </a:lnTo>
                <a:lnTo>
                  <a:pt x="8720" y="20480"/>
                </a:lnTo>
                <a:lnTo>
                  <a:pt x="8580" y="20450"/>
                </a:lnTo>
                <a:lnTo>
                  <a:pt x="8320" y="20450"/>
                </a:lnTo>
                <a:lnTo>
                  <a:pt x="8240" y="20420"/>
                </a:lnTo>
                <a:lnTo>
                  <a:pt x="8240" y="20410"/>
                </a:lnTo>
                <a:lnTo>
                  <a:pt x="8230" y="20410"/>
                </a:lnTo>
                <a:lnTo>
                  <a:pt x="8200" y="20360"/>
                </a:lnTo>
                <a:lnTo>
                  <a:pt x="8170" y="20300"/>
                </a:lnTo>
                <a:lnTo>
                  <a:pt x="8100" y="20220"/>
                </a:lnTo>
                <a:lnTo>
                  <a:pt x="7910" y="19980"/>
                </a:lnTo>
                <a:lnTo>
                  <a:pt x="7870" y="19940"/>
                </a:lnTo>
                <a:lnTo>
                  <a:pt x="7790" y="19920"/>
                </a:lnTo>
                <a:lnTo>
                  <a:pt x="7630" y="19940"/>
                </a:lnTo>
                <a:lnTo>
                  <a:pt x="7590" y="19940"/>
                </a:lnTo>
                <a:lnTo>
                  <a:pt x="7570" y="19930"/>
                </a:lnTo>
                <a:lnTo>
                  <a:pt x="7560" y="19940"/>
                </a:lnTo>
                <a:lnTo>
                  <a:pt x="7470" y="19880"/>
                </a:lnTo>
                <a:lnTo>
                  <a:pt x="7280" y="19680"/>
                </a:lnTo>
                <a:lnTo>
                  <a:pt x="7200" y="19650"/>
                </a:lnTo>
                <a:lnTo>
                  <a:pt x="7130" y="19660"/>
                </a:lnTo>
                <a:lnTo>
                  <a:pt x="7080" y="19640"/>
                </a:lnTo>
                <a:lnTo>
                  <a:pt x="7040" y="19610"/>
                </a:lnTo>
                <a:lnTo>
                  <a:pt x="7030" y="19570"/>
                </a:lnTo>
                <a:lnTo>
                  <a:pt x="7010" y="19530"/>
                </a:lnTo>
                <a:lnTo>
                  <a:pt x="6910" y="19340"/>
                </a:lnTo>
                <a:lnTo>
                  <a:pt x="6900" y="19250"/>
                </a:lnTo>
                <a:lnTo>
                  <a:pt x="6880" y="19190"/>
                </a:lnTo>
                <a:lnTo>
                  <a:pt x="6920" y="19120"/>
                </a:lnTo>
                <a:lnTo>
                  <a:pt x="6950" y="19010"/>
                </a:lnTo>
                <a:lnTo>
                  <a:pt x="6890" y="18970"/>
                </a:lnTo>
                <a:lnTo>
                  <a:pt x="6880" y="18930"/>
                </a:lnTo>
                <a:lnTo>
                  <a:pt x="6720" y="18740"/>
                </a:lnTo>
                <a:lnTo>
                  <a:pt x="6710" y="18710"/>
                </a:lnTo>
                <a:lnTo>
                  <a:pt x="6700" y="18720"/>
                </a:lnTo>
                <a:lnTo>
                  <a:pt x="6630" y="18690"/>
                </a:lnTo>
                <a:lnTo>
                  <a:pt x="6580" y="18700"/>
                </a:lnTo>
                <a:lnTo>
                  <a:pt x="6520" y="18720"/>
                </a:lnTo>
                <a:lnTo>
                  <a:pt x="6460" y="18710"/>
                </a:lnTo>
                <a:lnTo>
                  <a:pt x="6370" y="18660"/>
                </a:lnTo>
                <a:lnTo>
                  <a:pt x="6370" y="18650"/>
                </a:lnTo>
                <a:lnTo>
                  <a:pt x="6360" y="18650"/>
                </a:lnTo>
                <a:lnTo>
                  <a:pt x="6240" y="18480"/>
                </a:lnTo>
                <a:lnTo>
                  <a:pt x="6210" y="18400"/>
                </a:lnTo>
                <a:lnTo>
                  <a:pt x="6170" y="18370"/>
                </a:lnTo>
                <a:lnTo>
                  <a:pt x="6070" y="18320"/>
                </a:lnTo>
                <a:lnTo>
                  <a:pt x="6050" y="18320"/>
                </a:lnTo>
                <a:lnTo>
                  <a:pt x="5990" y="18320"/>
                </a:lnTo>
                <a:lnTo>
                  <a:pt x="5750" y="18290"/>
                </a:lnTo>
                <a:lnTo>
                  <a:pt x="5690" y="18190"/>
                </a:lnTo>
                <a:lnTo>
                  <a:pt x="5640" y="18140"/>
                </a:lnTo>
                <a:lnTo>
                  <a:pt x="5500" y="18070"/>
                </a:lnTo>
                <a:lnTo>
                  <a:pt x="5360" y="18040"/>
                </a:lnTo>
                <a:lnTo>
                  <a:pt x="5230" y="17950"/>
                </a:lnTo>
                <a:lnTo>
                  <a:pt x="5210" y="17920"/>
                </a:lnTo>
                <a:lnTo>
                  <a:pt x="5180" y="17880"/>
                </a:lnTo>
                <a:lnTo>
                  <a:pt x="5180" y="17820"/>
                </a:lnTo>
                <a:lnTo>
                  <a:pt x="5260" y="17730"/>
                </a:lnTo>
                <a:lnTo>
                  <a:pt x="5340" y="17670"/>
                </a:lnTo>
                <a:lnTo>
                  <a:pt x="5340" y="17630"/>
                </a:lnTo>
                <a:lnTo>
                  <a:pt x="5320" y="17600"/>
                </a:lnTo>
                <a:lnTo>
                  <a:pt x="5430" y="17520"/>
                </a:lnTo>
                <a:lnTo>
                  <a:pt x="5460" y="17480"/>
                </a:lnTo>
                <a:lnTo>
                  <a:pt x="5450" y="17430"/>
                </a:lnTo>
                <a:lnTo>
                  <a:pt x="5460" y="17420"/>
                </a:lnTo>
                <a:lnTo>
                  <a:pt x="5450" y="17420"/>
                </a:lnTo>
                <a:lnTo>
                  <a:pt x="5450" y="17370"/>
                </a:lnTo>
                <a:lnTo>
                  <a:pt x="5370" y="17280"/>
                </a:lnTo>
                <a:lnTo>
                  <a:pt x="5210" y="17170"/>
                </a:lnTo>
                <a:lnTo>
                  <a:pt x="5150" y="17150"/>
                </a:lnTo>
                <a:lnTo>
                  <a:pt x="5030" y="17160"/>
                </a:lnTo>
                <a:lnTo>
                  <a:pt x="5000" y="17140"/>
                </a:lnTo>
                <a:lnTo>
                  <a:pt x="4880" y="16990"/>
                </a:lnTo>
                <a:lnTo>
                  <a:pt x="4820" y="16920"/>
                </a:lnTo>
                <a:lnTo>
                  <a:pt x="4780" y="16890"/>
                </a:lnTo>
                <a:lnTo>
                  <a:pt x="4760" y="16860"/>
                </a:lnTo>
                <a:lnTo>
                  <a:pt x="4710" y="16820"/>
                </a:lnTo>
                <a:lnTo>
                  <a:pt x="4700" y="16810"/>
                </a:lnTo>
                <a:lnTo>
                  <a:pt x="4680" y="16780"/>
                </a:lnTo>
                <a:lnTo>
                  <a:pt x="4650" y="16760"/>
                </a:lnTo>
                <a:lnTo>
                  <a:pt x="4590" y="16730"/>
                </a:lnTo>
                <a:lnTo>
                  <a:pt x="4550" y="16690"/>
                </a:lnTo>
                <a:lnTo>
                  <a:pt x="4550" y="16630"/>
                </a:lnTo>
                <a:lnTo>
                  <a:pt x="4570" y="16580"/>
                </a:lnTo>
                <a:lnTo>
                  <a:pt x="4570" y="16570"/>
                </a:lnTo>
                <a:lnTo>
                  <a:pt x="4580" y="16520"/>
                </a:lnTo>
                <a:lnTo>
                  <a:pt x="4630" y="16440"/>
                </a:lnTo>
                <a:lnTo>
                  <a:pt x="4820" y="16350"/>
                </a:lnTo>
                <a:lnTo>
                  <a:pt x="4920" y="16260"/>
                </a:lnTo>
                <a:lnTo>
                  <a:pt x="4920" y="16160"/>
                </a:lnTo>
                <a:lnTo>
                  <a:pt x="4940" y="16140"/>
                </a:lnTo>
                <a:lnTo>
                  <a:pt x="4920" y="16120"/>
                </a:lnTo>
                <a:lnTo>
                  <a:pt x="4920" y="16100"/>
                </a:lnTo>
                <a:lnTo>
                  <a:pt x="4880" y="16050"/>
                </a:lnTo>
                <a:lnTo>
                  <a:pt x="4820" y="16030"/>
                </a:lnTo>
                <a:lnTo>
                  <a:pt x="4810" y="16030"/>
                </a:lnTo>
                <a:lnTo>
                  <a:pt x="4810" y="15890"/>
                </a:lnTo>
                <a:lnTo>
                  <a:pt x="4830" y="15800"/>
                </a:lnTo>
                <a:lnTo>
                  <a:pt x="4800" y="15740"/>
                </a:lnTo>
                <a:lnTo>
                  <a:pt x="4810" y="15690"/>
                </a:lnTo>
                <a:lnTo>
                  <a:pt x="4810" y="15590"/>
                </a:lnTo>
                <a:lnTo>
                  <a:pt x="4770" y="15460"/>
                </a:lnTo>
                <a:lnTo>
                  <a:pt x="4760" y="15400"/>
                </a:lnTo>
                <a:lnTo>
                  <a:pt x="4820" y="15430"/>
                </a:lnTo>
                <a:lnTo>
                  <a:pt x="4870" y="15430"/>
                </a:lnTo>
                <a:lnTo>
                  <a:pt x="5160" y="15390"/>
                </a:lnTo>
                <a:lnTo>
                  <a:pt x="5210" y="15360"/>
                </a:lnTo>
                <a:lnTo>
                  <a:pt x="5260" y="15290"/>
                </a:lnTo>
                <a:lnTo>
                  <a:pt x="5360" y="15190"/>
                </a:lnTo>
                <a:lnTo>
                  <a:pt x="5590" y="15050"/>
                </a:lnTo>
                <a:lnTo>
                  <a:pt x="5690" y="14950"/>
                </a:lnTo>
                <a:lnTo>
                  <a:pt x="5700" y="14840"/>
                </a:lnTo>
                <a:lnTo>
                  <a:pt x="5640" y="14710"/>
                </a:lnTo>
                <a:lnTo>
                  <a:pt x="5610" y="14580"/>
                </a:lnTo>
                <a:lnTo>
                  <a:pt x="5660" y="14450"/>
                </a:lnTo>
                <a:lnTo>
                  <a:pt x="5690" y="14400"/>
                </a:lnTo>
                <a:lnTo>
                  <a:pt x="5740" y="14260"/>
                </a:lnTo>
                <a:lnTo>
                  <a:pt x="5770" y="14200"/>
                </a:lnTo>
                <a:lnTo>
                  <a:pt x="5840" y="14150"/>
                </a:lnTo>
                <a:lnTo>
                  <a:pt x="6350" y="14060"/>
                </a:lnTo>
                <a:lnTo>
                  <a:pt x="6420" y="14060"/>
                </a:lnTo>
                <a:lnTo>
                  <a:pt x="6550" y="14110"/>
                </a:lnTo>
                <a:lnTo>
                  <a:pt x="6620" y="14110"/>
                </a:lnTo>
                <a:lnTo>
                  <a:pt x="6800" y="14100"/>
                </a:lnTo>
                <a:lnTo>
                  <a:pt x="6860" y="14080"/>
                </a:lnTo>
                <a:lnTo>
                  <a:pt x="6970" y="14000"/>
                </a:lnTo>
                <a:lnTo>
                  <a:pt x="7020" y="13990"/>
                </a:lnTo>
                <a:lnTo>
                  <a:pt x="7070" y="13990"/>
                </a:lnTo>
                <a:lnTo>
                  <a:pt x="7110" y="14030"/>
                </a:lnTo>
                <a:lnTo>
                  <a:pt x="7190" y="14130"/>
                </a:lnTo>
                <a:lnTo>
                  <a:pt x="7250" y="14190"/>
                </a:lnTo>
                <a:lnTo>
                  <a:pt x="7310" y="14200"/>
                </a:lnTo>
                <a:lnTo>
                  <a:pt x="7740" y="14230"/>
                </a:lnTo>
                <a:lnTo>
                  <a:pt x="7750" y="14210"/>
                </a:lnTo>
                <a:lnTo>
                  <a:pt x="7700" y="14070"/>
                </a:lnTo>
                <a:lnTo>
                  <a:pt x="7700" y="13900"/>
                </a:lnTo>
                <a:lnTo>
                  <a:pt x="7710" y="13840"/>
                </a:lnTo>
                <a:lnTo>
                  <a:pt x="7730" y="13790"/>
                </a:lnTo>
                <a:lnTo>
                  <a:pt x="7790" y="13770"/>
                </a:lnTo>
                <a:lnTo>
                  <a:pt x="7850" y="13800"/>
                </a:lnTo>
                <a:lnTo>
                  <a:pt x="7880" y="13850"/>
                </a:lnTo>
                <a:lnTo>
                  <a:pt x="7900" y="13920"/>
                </a:lnTo>
                <a:lnTo>
                  <a:pt x="7930" y="13990"/>
                </a:lnTo>
                <a:lnTo>
                  <a:pt x="7960" y="14030"/>
                </a:lnTo>
                <a:lnTo>
                  <a:pt x="7980" y="14080"/>
                </a:lnTo>
                <a:lnTo>
                  <a:pt x="8000" y="14120"/>
                </a:lnTo>
                <a:lnTo>
                  <a:pt x="8040" y="14150"/>
                </a:lnTo>
                <a:lnTo>
                  <a:pt x="8150" y="14130"/>
                </a:lnTo>
                <a:lnTo>
                  <a:pt x="8560" y="13940"/>
                </a:lnTo>
                <a:lnTo>
                  <a:pt x="8660" y="13860"/>
                </a:lnTo>
                <a:lnTo>
                  <a:pt x="8720" y="13760"/>
                </a:lnTo>
                <a:lnTo>
                  <a:pt x="8680" y="13650"/>
                </a:lnTo>
                <a:lnTo>
                  <a:pt x="8610" y="13530"/>
                </a:lnTo>
                <a:lnTo>
                  <a:pt x="8640" y="13420"/>
                </a:lnTo>
                <a:lnTo>
                  <a:pt x="8720" y="13370"/>
                </a:lnTo>
                <a:lnTo>
                  <a:pt x="8820" y="13390"/>
                </a:lnTo>
                <a:lnTo>
                  <a:pt x="8980" y="13550"/>
                </a:lnTo>
                <a:lnTo>
                  <a:pt x="9060" y="13600"/>
                </a:lnTo>
                <a:lnTo>
                  <a:pt x="9160" y="13600"/>
                </a:lnTo>
                <a:lnTo>
                  <a:pt x="9230" y="13520"/>
                </a:lnTo>
                <a:lnTo>
                  <a:pt x="9290" y="13410"/>
                </a:lnTo>
                <a:lnTo>
                  <a:pt x="9350" y="13330"/>
                </a:lnTo>
                <a:lnTo>
                  <a:pt x="9450" y="13330"/>
                </a:lnTo>
                <a:lnTo>
                  <a:pt x="9580" y="13240"/>
                </a:lnTo>
                <a:lnTo>
                  <a:pt x="9850" y="13150"/>
                </a:lnTo>
                <a:lnTo>
                  <a:pt x="10030" y="13050"/>
                </a:lnTo>
                <a:lnTo>
                  <a:pt x="10090" y="13000"/>
                </a:lnTo>
                <a:lnTo>
                  <a:pt x="10120" y="12930"/>
                </a:lnTo>
                <a:lnTo>
                  <a:pt x="10090" y="12850"/>
                </a:lnTo>
                <a:lnTo>
                  <a:pt x="10040" y="12820"/>
                </a:lnTo>
                <a:lnTo>
                  <a:pt x="9910" y="12750"/>
                </a:lnTo>
                <a:lnTo>
                  <a:pt x="9880" y="12700"/>
                </a:lnTo>
                <a:lnTo>
                  <a:pt x="9880" y="12660"/>
                </a:lnTo>
                <a:lnTo>
                  <a:pt x="9920" y="12610"/>
                </a:lnTo>
                <a:lnTo>
                  <a:pt x="9920" y="12560"/>
                </a:lnTo>
                <a:lnTo>
                  <a:pt x="9910" y="12540"/>
                </a:lnTo>
                <a:lnTo>
                  <a:pt x="9860" y="12490"/>
                </a:lnTo>
                <a:lnTo>
                  <a:pt x="9840" y="12460"/>
                </a:lnTo>
                <a:lnTo>
                  <a:pt x="9840" y="12410"/>
                </a:lnTo>
                <a:lnTo>
                  <a:pt x="9860" y="12240"/>
                </a:lnTo>
                <a:lnTo>
                  <a:pt x="9870" y="12200"/>
                </a:lnTo>
                <a:lnTo>
                  <a:pt x="9900" y="12170"/>
                </a:lnTo>
                <a:lnTo>
                  <a:pt x="9990" y="12090"/>
                </a:lnTo>
                <a:lnTo>
                  <a:pt x="10140" y="12030"/>
                </a:lnTo>
                <a:lnTo>
                  <a:pt x="10550" y="12020"/>
                </a:lnTo>
                <a:lnTo>
                  <a:pt x="10710" y="11980"/>
                </a:lnTo>
                <a:lnTo>
                  <a:pt x="10850" y="11910"/>
                </a:lnTo>
                <a:lnTo>
                  <a:pt x="10920" y="11800"/>
                </a:lnTo>
                <a:lnTo>
                  <a:pt x="10920" y="11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Hovd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13880" y="25850"/>
                </a:moveTo>
                <a:lnTo>
                  <a:pt x="14080" y="25900"/>
                </a:lnTo>
                <a:lnTo>
                  <a:pt x="14260" y="25980"/>
                </a:lnTo>
                <a:lnTo>
                  <a:pt x="14350" y="25980"/>
                </a:lnTo>
                <a:lnTo>
                  <a:pt x="14430" y="25970"/>
                </a:lnTo>
                <a:lnTo>
                  <a:pt x="14520" y="25970"/>
                </a:lnTo>
                <a:lnTo>
                  <a:pt x="14580" y="26030"/>
                </a:lnTo>
                <a:lnTo>
                  <a:pt x="14690" y="26210"/>
                </a:lnTo>
                <a:lnTo>
                  <a:pt x="14760" y="26300"/>
                </a:lnTo>
                <a:lnTo>
                  <a:pt x="14850" y="26360"/>
                </a:lnTo>
                <a:lnTo>
                  <a:pt x="14940" y="26380"/>
                </a:lnTo>
                <a:lnTo>
                  <a:pt x="15010" y="26360"/>
                </a:lnTo>
                <a:lnTo>
                  <a:pt x="15060" y="26300"/>
                </a:lnTo>
                <a:lnTo>
                  <a:pt x="15110" y="26150"/>
                </a:lnTo>
                <a:lnTo>
                  <a:pt x="15150" y="26080"/>
                </a:lnTo>
                <a:lnTo>
                  <a:pt x="15180" y="26050"/>
                </a:lnTo>
                <a:lnTo>
                  <a:pt x="15240" y="26030"/>
                </a:lnTo>
                <a:lnTo>
                  <a:pt x="15320" y="26090"/>
                </a:lnTo>
                <a:lnTo>
                  <a:pt x="15370" y="26110"/>
                </a:lnTo>
                <a:lnTo>
                  <a:pt x="15720" y="26070"/>
                </a:lnTo>
                <a:lnTo>
                  <a:pt x="16130" y="26130"/>
                </a:lnTo>
                <a:lnTo>
                  <a:pt x="16180" y="26100"/>
                </a:lnTo>
                <a:lnTo>
                  <a:pt x="16250" y="26040"/>
                </a:lnTo>
                <a:lnTo>
                  <a:pt x="16270" y="25960"/>
                </a:lnTo>
                <a:lnTo>
                  <a:pt x="16270" y="25860"/>
                </a:lnTo>
                <a:lnTo>
                  <a:pt x="16040" y="25710"/>
                </a:lnTo>
                <a:lnTo>
                  <a:pt x="15840" y="25420"/>
                </a:lnTo>
                <a:lnTo>
                  <a:pt x="15550" y="25150"/>
                </a:lnTo>
                <a:lnTo>
                  <a:pt x="15320" y="24990"/>
                </a:lnTo>
                <a:lnTo>
                  <a:pt x="15210" y="24950"/>
                </a:lnTo>
                <a:lnTo>
                  <a:pt x="15130" y="24890"/>
                </a:lnTo>
                <a:lnTo>
                  <a:pt x="15000" y="24780"/>
                </a:lnTo>
                <a:lnTo>
                  <a:pt x="14940" y="24670"/>
                </a:lnTo>
                <a:lnTo>
                  <a:pt x="14910" y="24580"/>
                </a:lnTo>
                <a:lnTo>
                  <a:pt x="14910" y="24490"/>
                </a:lnTo>
                <a:lnTo>
                  <a:pt x="14920" y="24400"/>
                </a:lnTo>
                <a:lnTo>
                  <a:pt x="14940" y="24310"/>
                </a:lnTo>
                <a:lnTo>
                  <a:pt x="15070" y="23970"/>
                </a:lnTo>
                <a:lnTo>
                  <a:pt x="15080" y="23830"/>
                </a:lnTo>
                <a:lnTo>
                  <a:pt x="14900" y="23550"/>
                </a:lnTo>
                <a:lnTo>
                  <a:pt x="14510" y="23070"/>
                </a:lnTo>
                <a:lnTo>
                  <a:pt x="14440" y="22950"/>
                </a:lnTo>
                <a:lnTo>
                  <a:pt x="14430" y="22870"/>
                </a:lnTo>
                <a:lnTo>
                  <a:pt x="14450" y="22810"/>
                </a:lnTo>
                <a:lnTo>
                  <a:pt x="14470" y="22760"/>
                </a:lnTo>
                <a:lnTo>
                  <a:pt x="14490" y="22690"/>
                </a:lnTo>
                <a:lnTo>
                  <a:pt x="14490" y="22610"/>
                </a:lnTo>
                <a:lnTo>
                  <a:pt x="14490" y="22500"/>
                </a:lnTo>
                <a:lnTo>
                  <a:pt x="14470" y="22410"/>
                </a:lnTo>
                <a:lnTo>
                  <a:pt x="14280" y="21830"/>
                </a:lnTo>
                <a:lnTo>
                  <a:pt x="14230" y="21720"/>
                </a:lnTo>
                <a:lnTo>
                  <a:pt x="14170" y="21640"/>
                </a:lnTo>
                <a:lnTo>
                  <a:pt x="14110" y="21570"/>
                </a:lnTo>
                <a:lnTo>
                  <a:pt x="14030" y="21420"/>
                </a:lnTo>
                <a:lnTo>
                  <a:pt x="13800" y="20720"/>
                </a:lnTo>
                <a:lnTo>
                  <a:pt x="13690" y="20320"/>
                </a:lnTo>
                <a:lnTo>
                  <a:pt x="13660" y="20250"/>
                </a:lnTo>
                <a:lnTo>
                  <a:pt x="13630" y="20210"/>
                </a:lnTo>
                <a:lnTo>
                  <a:pt x="13540" y="20110"/>
                </a:lnTo>
                <a:lnTo>
                  <a:pt x="13500" y="20060"/>
                </a:lnTo>
                <a:lnTo>
                  <a:pt x="13360" y="19960"/>
                </a:lnTo>
                <a:lnTo>
                  <a:pt x="13310" y="19910"/>
                </a:lnTo>
                <a:lnTo>
                  <a:pt x="13290" y="19840"/>
                </a:lnTo>
                <a:lnTo>
                  <a:pt x="13280" y="19780"/>
                </a:lnTo>
                <a:lnTo>
                  <a:pt x="13270" y="19680"/>
                </a:lnTo>
                <a:lnTo>
                  <a:pt x="13210" y="19310"/>
                </a:lnTo>
                <a:lnTo>
                  <a:pt x="13180" y="19200"/>
                </a:lnTo>
                <a:lnTo>
                  <a:pt x="13170" y="19070"/>
                </a:lnTo>
                <a:lnTo>
                  <a:pt x="13170" y="18960"/>
                </a:lnTo>
                <a:lnTo>
                  <a:pt x="13210" y="18870"/>
                </a:lnTo>
                <a:lnTo>
                  <a:pt x="13320" y="18700"/>
                </a:lnTo>
                <a:lnTo>
                  <a:pt x="13330" y="18640"/>
                </a:lnTo>
                <a:lnTo>
                  <a:pt x="13320" y="18550"/>
                </a:lnTo>
                <a:lnTo>
                  <a:pt x="13220" y="18230"/>
                </a:lnTo>
                <a:lnTo>
                  <a:pt x="13180" y="18150"/>
                </a:lnTo>
                <a:lnTo>
                  <a:pt x="13130" y="18110"/>
                </a:lnTo>
                <a:lnTo>
                  <a:pt x="12930" y="18020"/>
                </a:lnTo>
                <a:lnTo>
                  <a:pt x="12900" y="17990"/>
                </a:lnTo>
                <a:lnTo>
                  <a:pt x="12880" y="17950"/>
                </a:lnTo>
                <a:lnTo>
                  <a:pt x="12870" y="17910"/>
                </a:lnTo>
                <a:lnTo>
                  <a:pt x="12880" y="17860"/>
                </a:lnTo>
                <a:lnTo>
                  <a:pt x="13180" y="17800"/>
                </a:lnTo>
                <a:lnTo>
                  <a:pt x="14030" y="17400"/>
                </a:lnTo>
                <a:lnTo>
                  <a:pt x="14320" y="17340"/>
                </a:lnTo>
                <a:lnTo>
                  <a:pt x="14600" y="17410"/>
                </a:lnTo>
                <a:lnTo>
                  <a:pt x="14740" y="17400"/>
                </a:lnTo>
                <a:lnTo>
                  <a:pt x="14870" y="17350"/>
                </a:lnTo>
                <a:lnTo>
                  <a:pt x="15030" y="17210"/>
                </a:lnTo>
                <a:lnTo>
                  <a:pt x="15300" y="16840"/>
                </a:lnTo>
                <a:lnTo>
                  <a:pt x="15480" y="16540"/>
                </a:lnTo>
                <a:lnTo>
                  <a:pt x="15570" y="16450"/>
                </a:lnTo>
                <a:lnTo>
                  <a:pt x="15850" y="16280"/>
                </a:lnTo>
                <a:lnTo>
                  <a:pt x="15980" y="16230"/>
                </a:lnTo>
                <a:lnTo>
                  <a:pt x="16080" y="16210"/>
                </a:lnTo>
                <a:lnTo>
                  <a:pt x="16180" y="16230"/>
                </a:lnTo>
                <a:lnTo>
                  <a:pt x="16250" y="16280"/>
                </a:lnTo>
                <a:lnTo>
                  <a:pt x="16300" y="16330"/>
                </a:lnTo>
                <a:lnTo>
                  <a:pt x="16330" y="16400"/>
                </a:lnTo>
                <a:lnTo>
                  <a:pt x="16520" y="17140"/>
                </a:lnTo>
                <a:lnTo>
                  <a:pt x="16580" y="17180"/>
                </a:lnTo>
                <a:lnTo>
                  <a:pt x="16630" y="17180"/>
                </a:lnTo>
                <a:lnTo>
                  <a:pt x="16700" y="17150"/>
                </a:lnTo>
                <a:lnTo>
                  <a:pt x="16750" y="17140"/>
                </a:lnTo>
                <a:lnTo>
                  <a:pt x="16820" y="17150"/>
                </a:lnTo>
                <a:lnTo>
                  <a:pt x="16900" y="17240"/>
                </a:lnTo>
                <a:lnTo>
                  <a:pt x="16960" y="17360"/>
                </a:lnTo>
                <a:lnTo>
                  <a:pt x="17060" y="17650"/>
                </a:lnTo>
                <a:lnTo>
                  <a:pt x="17120" y="17770"/>
                </a:lnTo>
                <a:lnTo>
                  <a:pt x="17170" y="17810"/>
                </a:lnTo>
                <a:lnTo>
                  <a:pt x="17240" y="17800"/>
                </a:lnTo>
                <a:lnTo>
                  <a:pt x="17370" y="17700"/>
                </a:lnTo>
                <a:lnTo>
                  <a:pt x="17410" y="17680"/>
                </a:lnTo>
                <a:lnTo>
                  <a:pt x="18440" y="17930"/>
                </a:lnTo>
                <a:lnTo>
                  <a:pt x="18750" y="18010"/>
                </a:lnTo>
                <a:lnTo>
                  <a:pt x="18890" y="17950"/>
                </a:lnTo>
                <a:lnTo>
                  <a:pt x="19020" y="17840"/>
                </a:lnTo>
                <a:lnTo>
                  <a:pt x="19140" y="17700"/>
                </a:lnTo>
                <a:lnTo>
                  <a:pt x="19280" y="17590"/>
                </a:lnTo>
                <a:lnTo>
                  <a:pt x="19390" y="17550"/>
                </a:lnTo>
                <a:lnTo>
                  <a:pt x="19480" y="17540"/>
                </a:lnTo>
                <a:lnTo>
                  <a:pt x="19620" y="17570"/>
                </a:lnTo>
                <a:lnTo>
                  <a:pt x="19650" y="17580"/>
                </a:lnTo>
                <a:lnTo>
                  <a:pt x="19670" y="17600"/>
                </a:lnTo>
                <a:lnTo>
                  <a:pt x="19680" y="17610"/>
                </a:lnTo>
                <a:lnTo>
                  <a:pt x="19720" y="17640"/>
                </a:lnTo>
                <a:lnTo>
                  <a:pt x="19950" y="17760"/>
                </a:lnTo>
                <a:lnTo>
                  <a:pt x="20000" y="17820"/>
                </a:lnTo>
                <a:lnTo>
                  <a:pt x="20020" y="17850"/>
                </a:lnTo>
                <a:lnTo>
                  <a:pt x="20030" y="17870"/>
                </a:lnTo>
                <a:lnTo>
                  <a:pt x="20040" y="17900"/>
                </a:lnTo>
                <a:lnTo>
                  <a:pt x="20040" y="17920"/>
                </a:lnTo>
                <a:lnTo>
                  <a:pt x="20060" y="18030"/>
                </a:lnTo>
                <a:lnTo>
                  <a:pt x="20080" y="18140"/>
                </a:lnTo>
                <a:lnTo>
                  <a:pt x="20090" y="18190"/>
                </a:lnTo>
                <a:lnTo>
                  <a:pt x="20100" y="18210"/>
                </a:lnTo>
                <a:lnTo>
                  <a:pt x="20120" y="18240"/>
                </a:lnTo>
                <a:lnTo>
                  <a:pt x="20130" y="18260"/>
                </a:lnTo>
                <a:lnTo>
                  <a:pt x="20200" y="18310"/>
                </a:lnTo>
                <a:lnTo>
                  <a:pt x="20380" y="18510"/>
                </a:lnTo>
                <a:lnTo>
                  <a:pt x="20440" y="18560"/>
                </a:lnTo>
                <a:lnTo>
                  <a:pt x="20700" y="18700"/>
                </a:lnTo>
                <a:lnTo>
                  <a:pt x="20790" y="18770"/>
                </a:lnTo>
                <a:lnTo>
                  <a:pt x="20820" y="18800"/>
                </a:lnTo>
                <a:lnTo>
                  <a:pt x="20830" y="18820"/>
                </a:lnTo>
                <a:lnTo>
                  <a:pt x="20830" y="18850"/>
                </a:lnTo>
                <a:lnTo>
                  <a:pt x="20830" y="18870"/>
                </a:lnTo>
                <a:lnTo>
                  <a:pt x="20820" y="18880"/>
                </a:lnTo>
                <a:lnTo>
                  <a:pt x="20810" y="18890"/>
                </a:lnTo>
                <a:lnTo>
                  <a:pt x="20810" y="18910"/>
                </a:lnTo>
                <a:lnTo>
                  <a:pt x="20790" y="18950"/>
                </a:lnTo>
                <a:lnTo>
                  <a:pt x="20790" y="18980"/>
                </a:lnTo>
                <a:lnTo>
                  <a:pt x="20790" y="19020"/>
                </a:lnTo>
                <a:lnTo>
                  <a:pt x="20790" y="19100"/>
                </a:lnTo>
                <a:lnTo>
                  <a:pt x="20780" y="19140"/>
                </a:lnTo>
                <a:lnTo>
                  <a:pt x="20770" y="19170"/>
                </a:lnTo>
                <a:lnTo>
                  <a:pt x="20730" y="19260"/>
                </a:lnTo>
                <a:lnTo>
                  <a:pt x="20640" y="19390"/>
                </a:lnTo>
                <a:lnTo>
                  <a:pt x="20300" y="19750"/>
                </a:lnTo>
                <a:lnTo>
                  <a:pt x="20150" y="19880"/>
                </a:lnTo>
                <a:lnTo>
                  <a:pt x="19950" y="20010"/>
                </a:lnTo>
                <a:lnTo>
                  <a:pt x="20070" y="20400"/>
                </a:lnTo>
                <a:lnTo>
                  <a:pt x="20130" y="20560"/>
                </a:lnTo>
                <a:lnTo>
                  <a:pt x="20160" y="20710"/>
                </a:lnTo>
                <a:lnTo>
                  <a:pt x="20170" y="20830"/>
                </a:lnTo>
                <a:lnTo>
                  <a:pt x="20170" y="20940"/>
                </a:lnTo>
                <a:lnTo>
                  <a:pt x="20200" y="21020"/>
                </a:lnTo>
                <a:lnTo>
                  <a:pt x="20540" y="21490"/>
                </a:lnTo>
                <a:lnTo>
                  <a:pt x="20790" y="21940"/>
                </a:lnTo>
                <a:lnTo>
                  <a:pt x="20800" y="22160"/>
                </a:lnTo>
                <a:lnTo>
                  <a:pt x="20810" y="22230"/>
                </a:lnTo>
                <a:lnTo>
                  <a:pt x="20820" y="22310"/>
                </a:lnTo>
                <a:lnTo>
                  <a:pt x="20940" y="22470"/>
                </a:lnTo>
                <a:lnTo>
                  <a:pt x="21150" y="22670"/>
                </a:lnTo>
                <a:lnTo>
                  <a:pt x="21740" y="23210"/>
                </a:lnTo>
                <a:lnTo>
                  <a:pt x="22140" y="23470"/>
                </a:lnTo>
                <a:lnTo>
                  <a:pt x="22330" y="23560"/>
                </a:lnTo>
                <a:lnTo>
                  <a:pt x="22370" y="23630"/>
                </a:lnTo>
                <a:lnTo>
                  <a:pt x="22390" y="23710"/>
                </a:lnTo>
                <a:lnTo>
                  <a:pt x="22380" y="23820"/>
                </a:lnTo>
                <a:lnTo>
                  <a:pt x="22380" y="23940"/>
                </a:lnTo>
                <a:lnTo>
                  <a:pt x="22420" y="24090"/>
                </a:lnTo>
                <a:lnTo>
                  <a:pt x="22470" y="24250"/>
                </a:lnTo>
                <a:lnTo>
                  <a:pt x="22630" y="24540"/>
                </a:lnTo>
                <a:lnTo>
                  <a:pt x="22890" y="24920"/>
                </a:lnTo>
                <a:lnTo>
                  <a:pt x="22990" y="25130"/>
                </a:lnTo>
                <a:lnTo>
                  <a:pt x="22980" y="25280"/>
                </a:lnTo>
                <a:lnTo>
                  <a:pt x="22960" y="25360"/>
                </a:lnTo>
                <a:lnTo>
                  <a:pt x="22880" y="25470"/>
                </a:lnTo>
                <a:lnTo>
                  <a:pt x="22760" y="25560"/>
                </a:lnTo>
                <a:lnTo>
                  <a:pt x="22190" y="25820"/>
                </a:lnTo>
                <a:lnTo>
                  <a:pt x="21930" y="25980"/>
                </a:lnTo>
                <a:lnTo>
                  <a:pt x="21620" y="26280"/>
                </a:lnTo>
                <a:lnTo>
                  <a:pt x="21470" y="26330"/>
                </a:lnTo>
                <a:lnTo>
                  <a:pt x="21380" y="26350"/>
                </a:lnTo>
                <a:lnTo>
                  <a:pt x="21090" y="26320"/>
                </a:lnTo>
                <a:lnTo>
                  <a:pt x="21020" y="26300"/>
                </a:lnTo>
                <a:lnTo>
                  <a:pt x="20960" y="26300"/>
                </a:lnTo>
                <a:lnTo>
                  <a:pt x="20920" y="26340"/>
                </a:lnTo>
                <a:lnTo>
                  <a:pt x="20930" y="26420"/>
                </a:lnTo>
                <a:lnTo>
                  <a:pt x="20960" y="26500"/>
                </a:lnTo>
                <a:lnTo>
                  <a:pt x="21140" y="26850"/>
                </a:lnTo>
                <a:lnTo>
                  <a:pt x="21180" y="26980"/>
                </a:lnTo>
                <a:lnTo>
                  <a:pt x="21200" y="27120"/>
                </a:lnTo>
                <a:lnTo>
                  <a:pt x="21190" y="27250"/>
                </a:lnTo>
                <a:lnTo>
                  <a:pt x="21150" y="27360"/>
                </a:lnTo>
                <a:lnTo>
                  <a:pt x="20820" y="27940"/>
                </a:lnTo>
                <a:lnTo>
                  <a:pt x="20550" y="28630"/>
                </a:lnTo>
                <a:lnTo>
                  <a:pt x="20540" y="28700"/>
                </a:lnTo>
                <a:lnTo>
                  <a:pt x="20570" y="28910"/>
                </a:lnTo>
                <a:lnTo>
                  <a:pt x="20570" y="28980"/>
                </a:lnTo>
                <a:lnTo>
                  <a:pt x="20530" y="29050"/>
                </a:lnTo>
                <a:lnTo>
                  <a:pt x="20460" y="29100"/>
                </a:lnTo>
                <a:lnTo>
                  <a:pt x="20420" y="29150"/>
                </a:lnTo>
                <a:lnTo>
                  <a:pt x="20320" y="29380"/>
                </a:lnTo>
                <a:lnTo>
                  <a:pt x="20260" y="29460"/>
                </a:lnTo>
                <a:lnTo>
                  <a:pt x="20190" y="29520"/>
                </a:lnTo>
                <a:lnTo>
                  <a:pt x="19870" y="29720"/>
                </a:lnTo>
                <a:lnTo>
                  <a:pt x="19800" y="29790"/>
                </a:lnTo>
                <a:lnTo>
                  <a:pt x="19740" y="29880"/>
                </a:lnTo>
                <a:lnTo>
                  <a:pt x="19720" y="30020"/>
                </a:lnTo>
                <a:lnTo>
                  <a:pt x="19790" y="30910"/>
                </a:lnTo>
                <a:lnTo>
                  <a:pt x="19780" y="31390"/>
                </a:lnTo>
                <a:lnTo>
                  <a:pt x="19630" y="32670"/>
                </a:lnTo>
                <a:lnTo>
                  <a:pt x="19630" y="32690"/>
                </a:lnTo>
                <a:lnTo>
                  <a:pt x="19560" y="32690"/>
                </a:lnTo>
                <a:lnTo>
                  <a:pt x="19500" y="32680"/>
                </a:lnTo>
                <a:lnTo>
                  <a:pt x="19450" y="32670"/>
                </a:lnTo>
                <a:lnTo>
                  <a:pt x="19390" y="32670"/>
                </a:lnTo>
                <a:lnTo>
                  <a:pt x="19360" y="32680"/>
                </a:lnTo>
                <a:lnTo>
                  <a:pt x="19220" y="32630"/>
                </a:lnTo>
                <a:lnTo>
                  <a:pt x="19140" y="32630"/>
                </a:lnTo>
                <a:lnTo>
                  <a:pt x="19020" y="32560"/>
                </a:lnTo>
                <a:lnTo>
                  <a:pt x="18980" y="32550"/>
                </a:lnTo>
                <a:lnTo>
                  <a:pt x="18890" y="32570"/>
                </a:lnTo>
                <a:lnTo>
                  <a:pt x="18840" y="32570"/>
                </a:lnTo>
                <a:lnTo>
                  <a:pt x="18710" y="32550"/>
                </a:lnTo>
                <a:lnTo>
                  <a:pt x="18390" y="32640"/>
                </a:lnTo>
                <a:lnTo>
                  <a:pt x="18200" y="32650"/>
                </a:lnTo>
                <a:lnTo>
                  <a:pt x="17930" y="32720"/>
                </a:lnTo>
                <a:lnTo>
                  <a:pt x="17880" y="32710"/>
                </a:lnTo>
                <a:lnTo>
                  <a:pt x="17750" y="32660"/>
                </a:lnTo>
                <a:lnTo>
                  <a:pt x="17700" y="32650"/>
                </a:lnTo>
                <a:lnTo>
                  <a:pt x="17570" y="32680"/>
                </a:lnTo>
                <a:lnTo>
                  <a:pt x="17490" y="32650"/>
                </a:lnTo>
                <a:lnTo>
                  <a:pt x="17470" y="32660"/>
                </a:lnTo>
                <a:lnTo>
                  <a:pt x="17390" y="32630"/>
                </a:lnTo>
                <a:lnTo>
                  <a:pt x="17340" y="32630"/>
                </a:lnTo>
                <a:lnTo>
                  <a:pt x="17200" y="32670"/>
                </a:lnTo>
                <a:lnTo>
                  <a:pt x="17170" y="32660"/>
                </a:lnTo>
                <a:lnTo>
                  <a:pt x="17130" y="32620"/>
                </a:lnTo>
                <a:lnTo>
                  <a:pt x="17000" y="32480"/>
                </a:lnTo>
                <a:lnTo>
                  <a:pt x="16860" y="32460"/>
                </a:lnTo>
                <a:lnTo>
                  <a:pt x="16800" y="32430"/>
                </a:lnTo>
                <a:lnTo>
                  <a:pt x="16710" y="32410"/>
                </a:lnTo>
                <a:lnTo>
                  <a:pt x="16610" y="32400"/>
                </a:lnTo>
                <a:lnTo>
                  <a:pt x="16510" y="32410"/>
                </a:lnTo>
                <a:lnTo>
                  <a:pt x="16360" y="32440"/>
                </a:lnTo>
                <a:lnTo>
                  <a:pt x="15870" y="32420"/>
                </a:lnTo>
                <a:lnTo>
                  <a:pt x="15810" y="32420"/>
                </a:lnTo>
                <a:lnTo>
                  <a:pt x="15690" y="32460"/>
                </a:lnTo>
                <a:lnTo>
                  <a:pt x="15630" y="32470"/>
                </a:lnTo>
                <a:lnTo>
                  <a:pt x="15350" y="32400"/>
                </a:lnTo>
                <a:lnTo>
                  <a:pt x="15320" y="32410"/>
                </a:lnTo>
                <a:lnTo>
                  <a:pt x="15290" y="32420"/>
                </a:lnTo>
                <a:lnTo>
                  <a:pt x="15280" y="32420"/>
                </a:lnTo>
                <a:lnTo>
                  <a:pt x="15220" y="32360"/>
                </a:lnTo>
                <a:lnTo>
                  <a:pt x="15150" y="32260"/>
                </a:lnTo>
                <a:lnTo>
                  <a:pt x="15060" y="32170"/>
                </a:lnTo>
                <a:lnTo>
                  <a:pt x="15050" y="32160"/>
                </a:lnTo>
                <a:lnTo>
                  <a:pt x="15000" y="32120"/>
                </a:lnTo>
                <a:lnTo>
                  <a:pt x="14940" y="32120"/>
                </a:lnTo>
                <a:lnTo>
                  <a:pt x="14890" y="32160"/>
                </a:lnTo>
                <a:lnTo>
                  <a:pt x="14840" y="32210"/>
                </a:lnTo>
                <a:lnTo>
                  <a:pt x="14800" y="32250"/>
                </a:lnTo>
                <a:lnTo>
                  <a:pt x="14710" y="32200"/>
                </a:lnTo>
                <a:lnTo>
                  <a:pt x="14610" y="32200"/>
                </a:lnTo>
                <a:lnTo>
                  <a:pt x="14490" y="32180"/>
                </a:lnTo>
                <a:lnTo>
                  <a:pt x="14440" y="32180"/>
                </a:lnTo>
                <a:lnTo>
                  <a:pt x="14280" y="32090"/>
                </a:lnTo>
                <a:lnTo>
                  <a:pt x="14240" y="32060"/>
                </a:lnTo>
                <a:lnTo>
                  <a:pt x="14240" y="31980"/>
                </a:lnTo>
                <a:lnTo>
                  <a:pt x="14160" y="31930"/>
                </a:lnTo>
                <a:lnTo>
                  <a:pt x="14140" y="31910"/>
                </a:lnTo>
                <a:lnTo>
                  <a:pt x="14040" y="31860"/>
                </a:lnTo>
                <a:lnTo>
                  <a:pt x="13920" y="31840"/>
                </a:lnTo>
                <a:lnTo>
                  <a:pt x="13790" y="31830"/>
                </a:lnTo>
                <a:lnTo>
                  <a:pt x="13690" y="31850"/>
                </a:lnTo>
                <a:lnTo>
                  <a:pt x="13490" y="31960"/>
                </a:lnTo>
                <a:lnTo>
                  <a:pt x="13400" y="31960"/>
                </a:lnTo>
                <a:lnTo>
                  <a:pt x="13390" y="31930"/>
                </a:lnTo>
                <a:lnTo>
                  <a:pt x="13470" y="31820"/>
                </a:lnTo>
                <a:lnTo>
                  <a:pt x="13420" y="31630"/>
                </a:lnTo>
                <a:lnTo>
                  <a:pt x="13260" y="31540"/>
                </a:lnTo>
                <a:lnTo>
                  <a:pt x="13230" y="31440"/>
                </a:lnTo>
                <a:lnTo>
                  <a:pt x="13200" y="31260"/>
                </a:lnTo>
                <a:lnTo>
                  <a:pt x="13110" y="31080"/>
                </a:lnTo>
                <a:lnTo>
                  <a:pt x="13120" y="31060"/>
                </a:lnTo>
                <a:lnTo>
                  <a:pt x="13040" y="30970"/>
                </a:lnTo>
                <a:lnTo>
                  <a:pt x="13020" y="30950"/>
                </a:lnTo>
                <a:lnTo>
                  <a:pt x="12980" y="30910"/>
                </a:lnTo>
                <a:lnTo>
                  <a:pt x="12920" y="30830"/>
                </a:lnTo>
                <a:lnTo>
                  <a:pt x="12900" y="30820"/>
                </a:lnTo>
                <a:lnTo>
                  <a:pt x="12830" y="30680"/>
                </a:lnTo>
                <a:lnTo>
                  <a:pt x="12870" y="30230"/>
                </a:lnTo>
                <a:lnTo>
                  <a:pt x="13000" y="29760"/>
                </a:lnTo>
                <a:lnTo>
                  <a:pt x="13410" y="29040"/>
                </a:lnTo>
                <a:lnTo>
                  <a:pt x="13730" y="28740"/>
                </a:lnTo>
                <a:lnTo>
                  <a:pt x="13740" y="28700"/>
                </a:lnTo>
                <a:lnTo>
                  <a:pt x="13830" y="28510"/>
                </a:lnTo>
                <a:lnTo>
                  <a:pt x="13840" y="28330"/>
                </a:lnTo>
                <a:lnTo>
                  <a:pt x="13840" y="28320"/>
                </a:lnTo>
                <a:lnTo>
                  <a:pt x="13840" y="28310"/>
                </a:lnTo>
                <a:lnTo>
                  <a:pt x="13760" y="28100"/>
                </a:lnTo>
                <a:lnTo>
                  <a:pt x="13680" y="28000"/>
                </a:lnTo>
                <a:lnTo>
                  <a:pt x="13670" y="27910"/>
                </a:lnTo>
                <a:lnTo>
                  <a:pt x="13660" y="27880"/>
                </a:lnTo>
                <a:lnTo>
                  <a:pt x="13610" y="27780"/>
                </a:lnTo>
                <a:lnTo>
                  <a:pt x="13560" y="27660"/>
                </a:lnTo>
                <a:lnTo>
                  <a:pt x="13550" y="27630"/>
                </a:lnTo>
                <a:lnTo>
                  <a:pt x="13470" y="27490"/>
                </a:lnTo>
                <a:lnTo>
                  <a:pt x="13540" y="27350"/>
                </a:lnTo>
                <a:lnTo>
                  <a:pt x="13650" y="27280"/>
                </a:lnTo>
                <a:lnTo>
                  <a:pt x="13720" y="27020"/>
                </a:lnTo>
                <a:lnTo>
                  <a:pt x="13790" y="26930"/>
                </a:lnTo>
                <a:lnTo>
                  <a:pt x="13800" y="26780"/>
                </a:lnTo>
                <a:lnTo>
                  <a:pt x="13860" y="26730"/>
                </a:lnTo>
                <a:lnTo>
                  <a:pt x="13920" y="26490"/>
                </a:lnTo>
                <a:lnTo>
                  <a:pt x="13930" y="26480"/>
                </a:lnTo>
                <a:lnTo>
                  <a:pt x="13930" y="26440"/>
                </a:lnTo>
                <a:lnTo>
                  <a:pt x="13910" y="26380"/>
                </a:lnTo>
                <a:lnTo>
                  <a:pt x="13890" y="26370"/>
                </a:lnTo>
                <a:lnTo>
                  <a:pt x="13890" y="26360"/>
                </a:lnTo>
                <a:lnTo>
                  <a:pt x="13850" y="26300"/>
                </a:lnTo>
                <a:lnTo>
                  <a:pt x="13790" y="26280"/>
                </a:lnTo>
                <a:lnTo>
                  <a:pt x="13880" y="25860"/>
                </a:lnTo>
                <a:lnTo>
                  <a:pt x="13880" y="25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ühbaatar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75050" y="21190"/>
                </a:moveTo>
                <a:lnTo>
                  <a:pt x="75080" y="21570"/>
                </a:lnTo>
                <a:lnTo>
                  <a:pt x="75050" y="22070"/>
                </a:lnTo>
                <a:lnTo>
                  <a:pt x="75530" y="21810"/>
                </a:lnTo>
                <a:lnTo>
                  <a:pt x="75630" y="21780"/>
                </a:lnTo>
                <a:lnTo>
                  <a:pt x="75710" y="21770"/>
                </a:lnTo>
                <a:lnTo>
                  <a:pt x="75790" y="21770"/>
                </a:lnTo>
                <a:lnTo>
                  <a:pt x="75940" y="21800"/>
                </a:lnTo>
                <a:lnTo>
                  <a:pt x="76490" y="22060"/>
                </a:lnTo>
                <a:lnTo>
                  <a:pt x="78200" y="22440"/>
                </a:lnTo>
                <a:lnTo>
                  <a:pt x="79490" y="23480"/>
                </a:lnTo>
                <a:lnTo>
                  <a:pt x="79990" y="23750"/>
                </a:lnTo>
                <a:lnTo>
                  <a:pt x="80050" y="23800"/>
                </a:lnTo>
                <a:lnTo>
                  <a:pt x="80090" y="23850"/>
                </a:lnTo>
                <a:lnTo>
                  <a:pt x="80110" y="23960"/>
                </a:lnTo>
                <a:lnTo>
                  <a:pt x="80020" y="24720"/>
                </a:lnTo>
                <a:lnTo>
                  <a:pt x="80010" y="25050"/>
                </a:lnTo>
                <a:lnTo>
                  <a:pt x="80020" y="25160"/>
                </a:lnTo>
                <a:lnTo>
                  <a:pt x="80050" y="25240"/>
                </a:lnTo>
                <a:lnTo>
                  <a:pt x="80080" y="25300"/>
                </a:lnTo>
                <a:lnTo>
                  <a:pt x="80130" y="25340"/>
                </a:lnTo>
                <a:lnTo>
                  <a:pt x="80180" y="25370"/>
                </a:lnTo>
                <a:lnTo>
                  <a:pt x="80490" y="25500"/>
                </a:lnTo>
                <a:lnTo>
                  <a:pt x="80580" y="25550"/>
                </a:lnTo>
                <a:lnTo>
                  <a:pt x="80660" y="25610"/>
                </a:lnTo>
                <a:lnTo>
                  <a:pt x="80750" y="25690"/>
                </a:lnTo>
                <a:lnTo>
                  <a:pt x="80830" y="25780"/>
                </a:lnTo>
                <a:lnTo>
                  <a:pt x="81000" y="26030"/>
                </a:lnTo>
                <a:lnTo>
                  <a:pt x="81340" y="26660"/>
                </a:lnTo>
                <a:lnTo>
                  <a:pt x="81820" y="26420"/>
                </a:lnTo>
                <a:lnTo>
                  <a:pt x="82070" y="26350"/>
                </a:lnTo>
                <a:lnTo>
                  <a:pt x="83370" y="26300"/>
                </a:lnTo>
                <a:lnTo>
                  <a:pt x="83900" y="26190"/>
                </a:lnTo>
                <a:lnTo>
                  <a:pt x="85100" y="26130"/>
                </a:lnTo>
                <a:lnTo>
                  <a:pt x="85160" y="26150"/>
                </a:lnTo>
                <a:lnTo>
                  <a:pt x="85200" y="26190"/>
                </a:lnTo>
                <a:lnTo>
                  <a:pt x="85240" y="26240"/>
                </a:lnTo>
                <a:lnTo>
                  <a:pt x="85820" y="27180"/>
                </a:lnTo>
                <a:lnTo>
                  <a:pt x="86060" y="27460"/>
                </a:lnTo>
                <a:lnTo>
                  <a:pt x="86020" y="27490"/>
                </a:lnTo>
                <a:lnTo>
                  <a:pt x="85960" y="27620"/>
                </a:lnTo>
                <a:lnTo>
                  <a:pt x="85960" y="27630"/>
                </a:lnTo>
                <a:lnTo>
                  <a:pt x="85830" y="27820"/>
                </a:lnTo>
                <a:lnTo>
                  <a:pt x="85820" y="27830"/>
                </a:lnTo>
                <a:lnTo>
                  <a:pt x="85420" y="28240"/>
                </a:lnTo>
                <a:lnTo>
                  <a:pt x="85020" y="29050"/>
                </a:lnTo>
                <a:lnTo>
                  <a:pt x="85000" y="29160"/>
                </a:lnTo>
                <a:lnTo>
                  <a:pt x="85040" y="29280"/>
                </a:lnTo>
                <a:lnTo>
                  <a:pt x="85100" y="29380"/>
                </a:lnTo>
                <a:lnTo>
                  <a:pt x="85120" y="29470"/>
                </a:lnTo>
                <a:lnTo>
                  <a:pt x="85060" y="29610"/>
                </a:lnTo>
                <a:lnTo>
                  <a:pt x="84890" y="29850"/>
                </a:lnTo>
                <a:lnTo>
                  <a:pt x="84820" y="29910"/>
                </a:lnTo>
                <a:lnTo>
                  <a:pt x="84710" y="29970"/>
                </a:lnTo>
                <a:lnTo>
                  <a:pt x="84630" y="29980"/>
                </a:lnTo>
                <a:lnTo>
                  <a:pt x="84570" y="29980"/>
                </a:lnTo>
                <a:lnTo>
                  <a:pt x="84550" y="29990"/>
                </a:lnTo>
                <a:lnTo>
                  <a:pt x="84450" y="29980"/>
                </a:lnTo>
                <a:lnTo>
                  <a:pt x="84420" y="29990"/>
                </a:lnTo>
                <a:lnTo>
                  <a:pt x="84360" y="30050"/>
                </a:lnTo>
                <a:lnTo>
                  <a:pt x="84260" y="30140"/>
                </a:lnTo>
                <a:lnTo>
                  <a:pt x="84240" y="30160"/>
                </a:lnTo>
                <a:lnTo>
                  <a:pt x="83760" y="30580"/>
                </a:lnTo>
                <a:lnTo>
                  <a:pt x="83560" y="30810"/>
                </a:lnTo>
                <a:lnTo>
                  <a:pt x="83500" y="30860"/>
                </a:lnTo>
                <a:lnTo>
                  <a:pt x="82730" y="31090"/>
                </a:lnTo>
                <a:lnTo>
                  <a:pt x="82540" y="31120"/>
                </a:lnTo>
                <a:lnTo>
                  <a:pt x="82250" y="31120"/>
                </a:lnTo>
                <a:lnTo>
                  <a:pt x="82200" y="31120"/>
                </a:lnTo>
                <a:lnTo>
                  <a:pt x="82190" y="31120"/>
                </a:lnTo>
                <a:lnTo>
                  <a:pt x="82030" y="31130"/>
                </a:lnTo>
                <a:lnTo>
                  <a:pt x="82020" y="31120"/>
                </a:lnTo>
                <a:lnTo>
                  <a:pt x="81910" y="31130"/>
                </a:lnTo>
                <a:lnTo>
                  <a:pt x="81770" y="31140"/>
                </a:lnTo>
                <a:lnTo>
                  <a:pt x="81640" y="31170"/>
                </a:lnTo>
                <a:lnTo>
                  <a:pt x="81590" y="31180"/>
                </a:lnTo>
                <a:lnTo>
                  <a:pt x="81520" y="31180"/>
                </a:lnTo>
                <a:lnTo>
                  <a:pt x="81460" y="31200"/>
                </a:lnTo>
                <a:lnTo>
                  <a:pt x="81370" y="31200"/>
                </a:lnTo>
                <a:lnTo>
                  <a:pt x="81320" y="31190"/>
                </a:lnTo>
                <a:lnTo>
                  <a:pt x="80840" y="31000"/>
                </a:lnTo>
                <a:lnTo>
                  <a:pt x="80830" y="31000"/>
                </a:lnTo>
                <a:lnTo>
                  <a:pt x="80790" y="30970"/>
                </a:lnTo>
                <a:lnTo>
                  <a:pt x="80740" y="30980"/>
                </a:lnTo>
                <a:lnTo>
                  <a:pt x="80710" y="31000"/>
                </a:lnTo>
                <a:lnTo>
                  <a:pt x="80650" y="31010"/>
                </a:lnTo>
                <a:lnTo>
                  <a:pt x="80430" y="31100"/>
                </a:lnTo>
                <a:lnTo>
                  <a:pt x="80360" y="31100"/>
                </a:lnTo>
                <a:lnTo>
                  <a:pt x="80310" y="31140"/>
                </a:lnTo>
                <a:lnTo>
                  <a:pt x="80270" y="31160"/>
                </a:lnTo>
                <a:lnTo>
                  <a:pt x="80240" y="31180"/>
                </a:lnTo>
                <a:lnTo>
                  <a:pt x="80230" y="31220"/>
                </a:lnTo>
                <a:lnTo>
                  <a:pt x="80210" y="31400"/>
                </a:lnTo>
                <a:lnTo>
                  <a:pt x="80180" y="31490"/>
                </a:lnTo>
                <a:lnTo>
                  <a:pt x="80100" y="31670"/>
                </a:lnTo>
                <a:lnTo>
                  <a:pt x="79940" y="31900"/>
                </a:lnTo>
                <a:lnTo>
                  <a:pt x="79360" y="32460"/>
                </a:lnTo>
                <a:lnTo>
                  <a:pt x="79220" y="32550"/>
                </a:lnTo>
                <a:lnTo>
                  <a:pt x="79180" y="32590"/>
                </a:lnTo>
                <a:lnTo>
                  <a:pt x="79150" y="32630"/>
                </a:lnTo>
                <a:lnTo>
                  <a:pt x="79100" y="32730"/>
                </a:lnTo>
                <a:lnTo>
                  <a:pt x="79010" y="32860"/>
                </a:lnTo>
                <a:lnTo>
                  <a:pt x="78920" y="32940"/>
                </a:lnTo>
                <a:lnTo>
                  <a:pt x="78870" y="32970"/>
                </a:lnTo>
                <a:lnTo>
                  <a:pt x="78820" y="32970"/>
                </a:lnTo>
                <a:lnTo>
                  <a:pt x="78750" y="33010"/>
                </a:lnTo>
                <a:lnTo>
                  <a:pt x="78680" y="33030"/>
                </a:lnTo>
                <a:lnTo>
                  <a:pt x="78520" y="33040"/>
                </a:lnTo>
                <a:lnTo>
                  <a:pt x="78450" y="33070"/>
                </a:lnTo>
                <a:lnTo>
                  <a:pt x="78420" y="33100"/>
                </a:lnTo>
                <a:lnTo>
                  <a:pt x="78410" y="33110"/>
                </a:lnTo>
                <a:lnTo>
                  <a:pt x="78390" y="33130"/>
                </a:lnTo>
                <a:lnTo>
                  <a:pt x="78300" y="33230"/>
                </a:lnTo>
                <a:lnTo>
                  <a:pt x="78270" y="33260"/>
                </a:lnTo>
                <a:lnTo>
                  <a:pt x="78180" y="33290"/>
                </a:lnTo>
                <a:lnTo>
                  <a:pt x="78070" y="33340"/>
                </a:lnTo>
                <a:lnTo>
                  <a:pt x="78040" y="33370"/>
                </a:lnTo>
                <a:lnTo>
                  <a:pt x="77930" y="33510"/>
                </a:lnTo>
                <a:lnTo>
                  <a:pt x="77680" y="33730"/>
                </a:lnTo>
                <a:lnTo>
                  <a:pt x="77520" y="33690"/>
                </a:lnTo>
                <a:lnTo>
                  <a:pt x="77420" y="33690"/>
                </a:lnTo>
                <a:lnTo>
                  <a:pt x="77370" y="33690"/>
                </a:lnTo>
                <a:lnTo>
                  <a:pt x="77320" y="33640"/>
                </a:lnTo>
                <a:lnTo>
                  <a:pt x="77270" y="33620"/>
                </a:lnTo>
                <a:lnTo>
                  <a:pt x="76790" y="33580"/>
                </a:lnTo>
                <a:lnTo>
                  <a:pt x="76750" y="33570"/>
                </a:lnTo>
                <a:lnTo>
                  <a:pt x="76660" y="33570"/>
                </a:lnTo>
                <a:lnTo>
                  <a:pt x="76230" y="33530"/>
                </a:lnTo>
                <a:lnTo>
                  <a:pt x="75980" y="33420"/>
                </a:lnTo>
                <a:lnTo>
                  <a:pt x="75860" y="33420"/>
                </a:lnTo>
                <a:lnTo>
                  <a:pt x="75220" y="33240"/>
                </a:lnTo>
                <a:lnTo>
                  <a:pt x="74840" y="33070"/>
                </a:lnTo>
                <a:lnTo>
                  <a:pt x="74760" y="33010"/>
                </a:lnTo>
                <a:lnTo>
                  <a:pt x="74700" y="32930"/>
                </a:lnTo>
                <a:lnTo>
                  <a:pt x="74590" y="32730"/>
                </a:lnTo>
                <a:lnTo>
                  <a:pt x="74360" y="32500"/>
                </a:lnTo>
                <a:lnTo>
                  <a:pt x="74270" y="32440"/>
                </a:lnTo>
                <a:lnTo>
                  <a:pt x="74180" y="32420"/>
                </a:lnTo>
                <a:lnTo>
                  <a:pt x="73410" y="32440"/>
                </a:lnTo>
                <a:lnTo>
                  <a:pt x="73140" y="32360"/>
                </a:lnTo>
                <a:lnTo>
                  <a:pt x="73100" y="32360"/>
                </a:lnTo>
                <a:lnTo>
                  <a:pt x="73060" y="32350"/>
                </a:lnTo>
                <a:lnTo>
                  <a:pt x="73060" y="32340"/>
                </a:lnTo>
                <a:lnTo>
                  <a:pt x="73050" y="32110"/>
                </a:lnTo>
                <a:lnTo>
                  <a:pt x="73050" y="31930"/>
                </a:lnTo>
                <a:lnTo>
                  <a:pt x="73060" y="31730"/>
                </a:lnTo>
                <a:lnTo>
                  <a:pt x="73050" y="31640"/>
                </a:lnTo>
                <a:lnTo>
                  <a:pt x="73030" y="31570"/>
                </a:lnTo>
                <a:lnTo>
                  <a:pt x="72950" y="31470"/>
                </a:lnTo>
                <a:lnTo>
                  <a:pt x="72890" y="31420"/>
                </a:lnTo>
                <a:lnTo>
                  <a:pt x="72820" y="31370"/>
                </a:lnTo>
                <a:lnTo>
                  <a:pt x="72760" y="31310"/>
                </a:lnTo>
                <a:lnTo>
                  <a:pt x="72700" y="31230"/>
                </a:lnTo>
                <a:lnTo>
                  <a:pt x="72670" y="30980"/>
                </a:lnTo>
                <a:lnTo>
                  <a:pt x="72640" y="30880"/>
                </a:lnTo>
                <a:lnTo>
                  <a:pt x="72550" y="30790"/>
                </a:lnTo>
                <a:lnTo>
                  <a:pt x="72470" y="30750"/>
                </a:lnTo>
                <a:lnTo>
                  <a:pt x="72430" y="30700"/>
                </a:lnTo>
                <a:lnTo>
                  <a:pt x="72410" y="30670"/>
                </a:lnTo>
                <a:lnTo>
                  <a:pt x="72410" y="30540"/>
                </a:lnTo>
                <a:lnTo>
                  <a:pt x="72460" y="29470"/>
                </a:lnTo>
                <a:lnTo>
                  <a:pt x="72420" y="29260"/>
                </a:lnTo>
                <a:lnTo>
                  <a:pt x="72360" y="29070"/>
                </a:lnTo>
                <a:lnTo>
                  <a:pt x="72110" y="28520"/>
                </a:lnTo>
                <a:lnTo>
                  <a:pt x="72060" y="28350"/>
                </a:lnTo>
                <a:lnTo>
                  <a:pt x="72030" y="28280"/>
                </a:lnTo>
                <a:lnTo>
                  <a:pt x="71980" y="28220"/>
                </a:lnTo>
                <a:lnTo>
                  <a:pt x="70930" y="27740"/>
                </a:lnTo>
                <a:lnTo>
                  <a:pt x="70920" y="27610"/>
                </a:lnTo>
                <a:lnTo>
                  <a:pt x="70930" y="27560"/>
                </a:lnTo>
                <a:lnTo>
                  <a:pt x="70960" y="27490"/>
                </a:lnTo>
                <a:lnTo>
                  <a:pt x="71140" y="27230"/>
                </a:lnTo>
                <a:lnTo>
                  <a:pt x="71160" y="27160"/>
                </a:lnTo>
                <a:lnTo>
                  <a:pt x="71180" y="27080"/>
                </a:lnTo>
                <a:lnTo>
                  <a:pt x="71170" y="27000"/>
                </a:lnTo>
                <a:lnTo>
                  <a:pt x="71150" y="26910"/>
                </a:lnTo>
                <a:lnTo>
                  <a:pt x="71060" y="26600"/>
                </a:lnTo>
                <a:lnTo>
                  <a:pt x="71030" y="26470"/>
                </a:lnTo>
                <a:lnTo>
                  <a:pt x="71030" y="26380"/>
                </a:lnTo>
                <a:lnTo>
                  <a:pt x="71040" y="26060"/>
                </a:lnTo>
                <a:lnTo>
                  <a:pt x="71080" y="25900"/>
                </a:lnTo>
                <a:lnTo>
                  <a:pt x="71150" y="25750"/>
                </a:lnTo>
                <a:lnTo>
                  <a:pt x="71410" y="25290"/>
                </a:lnTo>
                <a:lnTo>
                  <a:pt x="71610" y="24900"/>
                </a:lnTo>
                <a:lnTo>
                  <a:pt x="71680" y="24610"/>
                </a:lnTo>
                <a:lnTo>
                  <a:pt x="71780" y="23840"/>
                </a:lnTo>
                <a:lnTo>
                  <a:pt x="71810" y="23720"/>
                </a:lnTo>
                <a:lnTo>
                  <a:pt x="71850" y="23610"/>
                </a:lnTo>
                <a:lnTo>
                  <a:pt x="71950" y="23440"/>
                </a:lnTo>
                <a:lnTo>
                  <a:pt x="72240" y="23110"/>
                </a:lnTo>
                <a:lnTo>
                  <a:pt x="72320" y="23030"/>
                </a:lnTo>
                <a:lnTo>
                  <a:pt x="72450" y="22950"/>
                </a:lnTo>
                <a:lnTo>
                  <a:pt x="72570" y="22900"/>
                </a:lnTo>
                <a:lnTo>
                  <a:pt x="72610" y="22890"/>
                </a:lnTo>
                <a:lnTo>
                  <a:pt x="72670" y="22890"/>
                </a:lnTo>
                <a:lnTo>
                  <a:pt x="73030" y="22960"/>
                </a:lnTo>
                <a:lnTo>
                  <a:pt x="73360" y="22980"/>
                </a:lnTo>
                <a:lnTo>
                  <a:pt x="73310" y="22730"/>
                </a:lnTo>
                <a:lnTo>
                  <a:pt x="73290" y="22540"/>
                </a:lnTo>
                <a:lnTo>
                  <a:pt x="73290" y="22410"/>
                </a:lnTo>
                <a:lnTo>
                  <a:pt x="73310" y="22200"/>
                </a:lnTo>
                <a:lnTo>
                  <a:pt x="73320" y="22120"/>
                </a:lnTo>
                <a:lnTo>
                  <a:pt x="73340" y="22050"/>
                </a:lnTo>
                <a:lnTo>
                  <a:pt x="73360" y="21990"/>
                </a:lnTo>
                <a:lnTo>
                  <a:pt x="73390" y="21930"/>
                </a:lnTo>
                <a:lnTo>
                  <a:pt x="73430" y="21870"/>
                </a:lnTo>
                <a:lnTo>
                  <a:pt x="73480" y="21810"/>
                </a:lnTo>
                <a:lnTo>
                  <a:pt x="73540" y="21750"/>
                </a:lnTo>
                <a:lnTo>
                  <a:pt x="73700" y="21640"/>
                </a:lnTo>
                <a:lnTo>
                  <a:pt x="74570" y="21310"/>
                </a:lnTo>
                <a:lnTo>
                  <a:pt x="74720" y="21290"/>
                </a:lnTo>
                <a:lnTo>
                  <a:pt x="74760" y="21280"/>
                </a:lnTo>
                <a:lnTo>
                  <a:pt x="74830" y="21230"/>
                </a:lnTo>
                <a:lnTo>
                  <a:pt x="74850" y="21220"/>
                </a:lnTo>
                <a:lnTo>
                  <a:pt x="75050" y="21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Dornogovi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70930" y="27740"/>
                </a:moveTo>
                <a:lnTo>
                  <a:pt x="71980" y="28220"/>
                </a:lnTo>
                <a:lnTo>
                  <a:pt x="72030" y="28280"/>
                </a:lnTo>
                <a:lnTo>
                  <a:pt x="72060" y="28350"/>
                </a:lnTo>
                <a:lnTo>
                  <a:pt x="72110" y="28520"/>
                </a:lnTo>
                <a:lnTo>
                  <a:pt x="72360" y="29070"/>
                </a:lnTo>
                <a:lnTo>
                  <a:pt x="72420" y="29260"/>
                </a:lnTo>
                <a:lnTo>
                  <a:pt x="72460" y="29470"/>
                </a:lnTo>
                <a:lnTo>
                  <a:pt x="72410" y="30540"/>
                </a:lnTo>
                <a:lnTo>
                  <a:pt x="72410" y="30670"/>
                </a:lnTo>
                <a:lnTo>
                  <a:pt x="72430" y="30700"/>
                </a:lnTo>
                <a:lnTo>
                  <a:pt x="72470" y="30750"/>
                </a:lnTo>
                <a:lnTo>
                  <a:pt x="72550" y="30790"/>
                </a:lnTo>
                <a:lnTo>
                  <a:pt x="72640" y="30880"/>
                </a:lnTo>
                <a:lnTo>
                  <a:pt x="72670" y="30980"/>
                </a:lnTo>
                <a:lnTo>
                  <a:pt x="72700" y="31230"/>
                </a:lnTo>
                <a:lnTo>
                  <a:pt x="72760" y="31310"/>
                </a:lnTo>
                <a:lnTo>
                  <a:pt x="72820" y="31370"/>
                </a:lnTo>
                <a:lnTo>
                  <a:pt x="72890" y="31420"/>
                </a:lnTo>
                <a:lnTo>
                  <a:pt x="72950" y="31470"/>
                </a:lnTo>
                <a:lnTo>
                  <a:pt x="73030" y="31570"/>
                </a:lnTo>
                <a:lnTo>
                  <a:pt x="73050" y="31640"/>
                </a:lnTo>
                <a:lnTo>
                  <a:pt x="73060" y="31730"/>
                </a:lnTo>
                <a:lnTo>
                  <a:pt x="73050" y="31930"/>
                </a:lnTo>
                <a:lnTo>
                  <a:pt x="73050" y="32110"/>
                </a:lnTo>
                <a:lnTo>
                  <a:pt x="73060" y="32340"/>
                </a:lnTo>
                <a:lnTo>
                  <a:pt x="73060" y="32350"/>
                </a:lnTo>
                <a:lnTo>
                  <a:pt x="73050" y="32350"/>
                </a:lnTo>
                <a:lnTo>
                  <a:pt x="73020" y="32360"/>
                </a:lnTo>
                <a:lnTo>
                  <a:pt x="72990" y="32370"/>
                </a:lnTo>
                <a:lnTo>
                  <a:pt x="72960" y="32400"/>
                </a:lnTo>
                <a:lnTo>
                  <a:pt x="72830" y="32490"/>
                </a:lnTo>
                <a:lnTo>
                  <a:pt x="72720" y="32520"/>
                </a:lnTo>
                <a:lnTo>
                  <a:pt x="72670" y="32550"/>
                </a:lnTo>
                <a:lnTo>
                  <a:pt x="72500" y="32670"/>
                </a:lnTo>
                <a:lnTo>
                  <a:pt x="72430" y="32750"/>
                </a:lnTo>
                <a:lnTo>
                  <a:pt x="72370" y="32840"/>
                </a:lnTo>
                <a:lnTo>
                  <a:pt x="71840" y="33930"/>
                </a:lnTo>
                <a:lnTo>
                  <a:pt x="71810" y="34030"/>
                </a:lnTo>
                <a:lnTo>
                  <a:pt x="71810" y="34090"/>
                </a:lnTo>
                <a:lnTo>
                  <a:pt x="71820" y="34230"/>
                </a:lnTo>
                <a:lnTo>
                  <a:pt x="71820" y="34290"/>
                </a:lnTo>
                <a:lnTo>
                  <a:pt x="71800" y="34370"/>
                </a:lnTo>
                <a:lnTo>
                  <a:pt x="71780" y="34420"/>
                </a:lnTo>
                <a:lnTo>
                  <a:pt x="71720" y="34510"/>
                </a:lnTo>
                <a:lnTo>
                  <a:pt x="71650" y="34670"/>
                </a:lnTo>
                <a:lnTo>
                  <a:pt x="71620" y="34710"/>
                </a:lnTo>
                <a:lnTo>
                  <a:pt x="71610" y="34720"/>
                </a:lnTo>
                <a:lnTo>
                  <a:pt x="71540" y="34790"/>
                </a:lnTo>
                <a:lnTo>
                  <a:pt x="71480" y="34900"/>
                </a:lnTo>
                <a:lnTo>
                  <a:pt x="71430" y="35030"/>
                </a:lnTo>
                <a:lnTo>
                  <a:pt x="71400" y="35140"/>
                </a:lnTo>
                <a:lnTo>
                  <a:pt x="71400" y="35300"/>
                </a:lnTo>
                <a:lnTo>
                  <a:pt x="71440" y="35380"/>
                </a:lnTo>
                <a:lnTo>
                  <a:pt x="71620" y="35490"/>
                </a:lnTo>
                <a:lnTo>
                  <a:pt x="71670" y="35560"/>
                </a:lnTo>
                <a:lnTo>
                  <a:pt x="71690" y="35630"/>
                </a:lnTo>
                <a:lnTo>
                  <a:pt x="71710" y="35780"/>
                </a:lnTo>
                <a:lnTo>
                  <a:pt x="71750" y="35930"/>
                </a:lnTo>
                <a:lnTo>
                  <a:pt x="71820" y="36050"/>
                </a:lnTo>
                <a:lnTo>
                  <a:pt x="72070" y="36410"/>
                </a:lnTo>
                <a:lnTo>
                  <a:pt x="72170" y="36510"/>
                </a:lnTo>
                <a:lnTo>
                  <a:pt x="72490" y="36720"/>
                </a:lnTo>
                <a:lnTo>
                  <a:pt x="72570" y="36810"/>
                </a:lnTo>
                <a:lnTo>
                  <a:pt x="72650" y="36910"/>
                </a:lnTo>
                <a:lnTo>
                  <a:pt x="72910" y="37370"/>
                </a:lnTo>
                <a:lnTo>
                  <a:pt x="72950" y="37510"/>
                </a:lnTo>
                <a:lnTo>
                  <a:pt x="72960" y="37620"/>
                </a:lnTo>
                <a:lnTo>
                  <a:pt x="72950" y="37750"/>
                </a:lnTo>
                <a:lnTo>
                  <a:pt x="72920" y="37860"/>
                </a:lnTo>
                <a:lnTo>
                  <a:pt x="72850" y="37900"/>
                </a:lnTo>
                <a:lnTo>
                  <a:pt x="72810" y="37910"/>
                </a:lnTo>
                <a:lnTo>
                  <a:pt x="72670" y="37970"/>
                </a:lnTo>
                <a:lnTo>
                  <a:pt x="72470" y="37960"/>
                </a:lnTo>
                <a:lnTo>
                  <a:pt x="72410" y="37990"/>
                </a:lnTo>
                <a:lnTo>
                  <a:pt x="71970" y="38530"/>
                </a:lnTo>
                <a:lnTo>
                  <a:pt x="71890" y="38620"/>
                </a:lnTo>
                <a:lnTo>
                  <a:pt x="71790" y="38660"/>
                </a:lnTo>
                <a:lnTo>
                  <a:pt x="71490" y="38690"/>
                </a:lnTo>
                <a:lnTo>
                  <a:pt x="71420" y="38720"/>
                </a:lnTo>
                <a:lnTo>
                  <a:pt x="71240" y="38870"/>
                </a:lnTo>
                <a:lnTo>
                  <a:pt x="70550" y="39140"/>
                </a:lnTo>
                <a:lnTo>
                  <a:pt x="70210" y="39340"/>
                </a:lnTo>
                <a:lnTo>
                  <a:pt x="70090" y="39450"/>
                </a:lnTo>
                <a:lnTo>
                  <a:pt x="69710" y="39990"/>
                </a:lnTo>
                <a:lnTo>
                  <a:pt x="69380" y="40340"/>
                </a:lnTo>
                <a:lnTo>
                  <a:pt x="69340" y="40420"/>
                </a:lnTo>
                <a:lnTo>
                  <a:pt x="69270" y="40610"/>
                </a:lnTo>
                <a:lnTo>
                  <a:pt x="69170" y="40780"/>
                </a:lnTo>
                <a:lnTo>
                  <a:pt x="69060" y="40910"/>
                </a:lnTo>
                <a:lnTo>
                  <a:pt x="68790" y="41130"/>
                </a:lnTo>
                <a:lnTo>
                  <a:pt x="68730" y="41190"/>
                </a:lnTo>
                <a:lnTo>
                  <a:pt x="68660" y="41390"/>
                </a:lnTo>
                <a:lnTo>
                  <a:pt x="68600" y="41460"/>
                </a:lnTo>
                <a:lnTo>
                  <a:pt x="67850" y="41790"/>
                </a:lnTo>
                <a:lnTo>
                  <a:pt x="67750" y="41850"/>
                </a:lnTo>
                <a:lnTo>
                  <a:pt x="67720" y="41880"/>
                </a:lnTo>
                <a:lnTo>
                  <a:pt x="67690" y="41910"/>
                </a:lnTo>
                <a:lnTo>
                  <a:pt x="67670" y="41940"/>
                </a:lnTo>
                <a:lnTo>
                  <a:pt x="67630" y="41960"/>
                </a:lnTo>
                <a:lnTo>
                  <a:pt x="67580" y="41970"/>
                </a:lnTo>
                <a:lnTo>
                  <a:pt x="67420" y="41970"/>
                </a:lnTo>
                <a:lnTo>
                  <a:pt x="67210" y="42000"/>
                </a:lnTo>
                <a:lnTo>
                  <a:pt x="67100" y="42040"/>
                </a:lnTo>
                <a:lnTo>
                  <a:pt x="67060" y="42050"/>
                </a:lnTo>
                <a:lnTo>
                  <a:pt x="66910" y="42130"/>
                </a:lnTo>
                <a:lnTo>
                  <a:pt x="66690" y="42220"/>
                </a:lnTo>
                <a:lnTo>
                  <a:pt x="66540" y="42280"/>
                </a:lnTo>
                <a:lnTo>
                  <a:pt x="66520" y="42300"/>
                </a:lnTo>
                <a:lnTo>
                  <a:pt x="66090" y="42620"/>
                </a:lnTo>
                <a:lnTo>
                  <a:pt x="66080" y="42620"/>
                </a:lnTo>
                <a:lnTo>
                  <a:pt x="66060" y="42620"/>
                </a:lnTo>
                <a:lnTo>
                  <a:pt x="66040" y="42630"/>
                </a:lnTo>
                <a:lnTo>
                  <a:pt x="66010" y="42640"/>
                </a:lnTo>
                <a:lnTo>
                  <a:pt x="65970" y="42650"/>
                </a:lnTo>
                <a:lnTo>
                  <a:pt x="65930" y="42680"/>
                </a:lnTo>
                <a:lnTo>
                  <a:pt x="65910" y="42690"/>
                </a:lnTo>
                <a:lnTo>
                  <a:pt x="65560" y="42720"/>
                </a:lnTo>
                <a:lnTo>
                  <a:pt x="65420" y="42760"/>
                </a:lnTo>
                <a:lnTo>
                  <a:pt x="65350" y="42770"/>
                </a:lnTo>
                <a:lnTo>
                  <a:pt x="64610" y="42680"/>
                </a:lnTo>
                <a:lnTo>
                  <a:pt x="64520" y="42690"/>
                </a:lnTo>
                <a:lnTo>
                  <a:pt x="64240" y="42840"/>
                </a:lnTo>
                <a:lnTo>
                  <a:pt x="64140" y="42870"/>
                </a:lnTo>
                <a:lnTo>
                  <a:pt x="64060" y="42880"/>
                </a:lnTo>
                <a:lnTo>
                  <a:pt x="63320" y="42740"/>
                </a:lnTo>
                <a:lnTo>
                  <a:pt x="62960" y="42740"/>
                </a:lnTo>
                <a:lnTo>
                  <a:pt x="62950" y="42740"/>
                </a:lnTo>
                <a:lnTo>
                  <a:pt x="62940" y="42740"/>
                </a:lnTo>
                <a:lnTo>
                  <a:pt x="62710" y="42750"/>
                </a:lnTo>
                <a:lnTo>
                  <a:pt x="62470" y="42680"/>
                </a:lnTo>
                <a:lnTo>
                  <a:pt x="62300" y="42660"/>
                </a:lnTo>
                <a:lnTo>
                  <a:pt x="61940" y="42720"/>
                </a:lnTo>
                <a:lnTo>
                  <a:pt x="61850" y="40880"/>
                </a:lnTo>
                <a:lnTo>
                  <a:pt x="61860" y="40790"/>
                </a:lnTo>
                <a:lnTo>
                  <a:pt x="61900" y="40630"/>
                </a:lnTo>
                <a:lnTo>
                  <a:pt x="61940" y="40450"/>
                </a:lnTo>
                <a:lnTo>
                  <a:pt x="61950" y="40270"/>
                </a:lnTo>
                <a:lnTo>
                  <a:pt x="61950" y="40120"/>
                </a:lnTo>
                <a:lnTo>
                  <a:pt x="61940" y="39970"/>
                </a:lnTo>
                <a:lnTo>
                  <a:pt x="61800" y="39230"/>
                </a:lnTo>
                <a:lnTo>
                  <a:pt x="61770" y="38870"/>
                </a:lnTo>
                <a:lnTo>
                  <a:pt x="61760" y="38400"/>
                </a:lnTo>
                <a:lnTo>
                  <a:pt x="61740" y="37820"/>
                </a:lnTo>
                <a:lnTo>
                  <a:pt x="61150" y="36010"/>
                </a:lnTo>
                <a:lnTo>
                  <a:pt x="60900" y="35500"/>
                </a:lnTo>
                <a:lnTo>
                  <a:pt x="60870" y="35410"/>
                </a:lnTo>
                <a:lnTo>
                  <a:pt x="60860" y="35340"/>
                </a:lnTo>
                <a:lnTo>
                  <a:pt x="60860" y="35220"/>
                </a:lnTo>
                <a:lnTo>
                  <a:pt x="60980" y="34650"/>
                </a:lnTo>
                <a:lnTo>
                  <a:pt x="61130" y="34540"/>
                </a:lnTo>
                <a:lnTo>
                  <a:pt x="61170" y="34470"/>
                </a:lnTo>
                <a:lnTo>
                  <a:pt x="61210" y="34350"/>
                </a:lnTo>
                <a:lnTo>
                  <a:pt x="61290" y="33710"/>
                </a:lnTo>
                <a:lnTo>
                  <a:pt x="61330" y="33550"/>
                </a:lnTo>
                <a:lnTo>
                  <a:pt x="61390" y="33480"/>
                </a:lnTo>
                <a:lnTo>
                  <a:pt x="61460" y="33450"/>
                </a:lnTo>
                <a:lnTo>
                  <a:pt x="61670" y="33430"/>
                </a:lnTo>
                <a:lnTo>
                  <a:pt x="62670" y="33300"/>
                </a:lnTo>
                <a:lnTo>
                  <a:pt x="62950" y="33130"/>
                </a:lnTo>
                <a:lnTo>
                  <a:pt x="63080" y="32880"/>
                </a:lnTo>
                <a:lnTo>
                  <a:pt x="63170" y="32740"/>
                </a:lnTo>
                <a:lnTo>
                  <a:pt x="63270" y="32660"/>
                </a:lnTo>
                <a:lnTo>
                  <a:pt x="63320" y="32640"/>
                </a:lnTo>
                <a:lnTo>
                  <a:pt x="63370" y="32630"/>
                </a:lnTo>
                <a:lnTo>
                  <a:pt x="63480" y="32640"/>
                </a:lnTo>
                <a:lnTo>
                  <a:pt x="63540" y="32620"/>
                </a:lnTo>
                <a:lnTo>
                  <a:pt x="63560" y="32570"/>
                </a:lnTo>
                <a:lnTo>
                  <a:pt x="63560" y="32490"/>
                </a:lnTo>
                <a:lnTo>
                  <a:pt x="63500" y="32270"/>
                </a:lnTo>
                <a:lnTo>
                  <a:pt x="63290" y="30970"/>
                </a:lnTo>
                <a:lnTo>
                  <a:pt x="63240" y="30150"/>
                </a:lnTo>
                <a:lnTo>
                  <a:pt x="63250" y="29840"/>
                </a:lnTo>
                <a:lnTo>
                  <a:pt x="63320" y="29430"/>
                </a:lnTo>
                <a:lnTo>
                  <a:pt x="63480" y="28950"/>
                </a:lnTo>
                <a:lnTo>
                  <a:pt x="63370" y="28940"/>
                </a:lnTo>
                <a:lnTo>
                  <a:pt x="62990" y="29080"/>
                </a:lnTo>
                <a:lnTo>
                  <a:pt x="62910" y="29040"/>
                </a:lnTo>
                <a:lnTo>
                  <a:pt x="62830" y="28960"/>
                </a:lnTo>
                <a:lnTo>
                  <a:pt x="62730" y="28770"/>
                </a:lnTo>
                <a:lnTo>
                  <a:pt x="62690" y="28720"/>
                </a:lnTo>
                <a:lnTo>
                  <a:pt x="62660" y="28660"/>
                </a:lnTo>
                <a:lnTo>
                  <a:pt x="62630" y="28520"/>
                </a:lnTo>
                <a:lnTo>
                  <a:pt x="62640" y="28400"/>
                </a:lnTo>
                <a:lnTo>
                  <a:pt x="62720" y="27790"/>
                </a:lnTo>
                <a:lnTo>
                  <a:pt x="62730" y="27520"/>
                </a:lnTo>
                <a:lnTo>
                  <a:pt x="62720" y="27430"/>
                </a:lnTo>
                <a:lnTo>
                  <a:pt x="62690" y="27310"/>
                </a:lnTo>
                <a:lnTo>
                  <a:pt x="62620" y="27110"/>
                </a:lnTo>
                <a:lnTo>
                  <a:pt x="62520" y="26940"/>
                </a:lnTo>
                <a:lnTo>
                  <a:pt x="62070" y="26460"/>
                </a:lnTo>
                <a:lnTo>
                  <a:pt x="62020" y="26390"/>
                </a:lnTo>
                <a:lnTo>
                  <a:pt x="62010" y="26330"/>
                </a:lnTo>
                <a:lnTo>
                  <a:pt x="62040" y="26270"/>
                </a:lnTo>
                <a:lnTo>
                  <a:pt x="62100" y="26190"/>
                </a:lnTo>
                <a:lnTo>
                  <a:pt x="62370" y="25960"/>
                </a:lnTo>
                <a:lnTo>
                  <a:pt x="62400" y="25920"/>
                </a:lnTo>
                <a:lnTo>
                  <a:pt x="62260" y="25900"/>
                </a:lnTo>
                <a:lnTo>
                  <a:pt x="62070" y="25900"/>
                </a:lnTo>
                <a:lnTo>
                  <a:pt x="61950" y="25870"/>
                </a:lnTo>
                <a:lnTo>
                  <a:pt x="61860" y="25840"/>
                </a:lnTo>
                <a:lnTo>
                  <a:pt x="61780" y="25760"/>
                </a:lnTo>
                <a:lnTo>
                  <a:pt x="61720" y="25680"/>
                </a:lnTo>
                <a:lnTo>
                  <a:pt x="61680" y="25500"/>
                </a:lnTo>
                <a:lnTo>
                  <a:pt x="61810" y="25430"/>
                </a:lnTo>
                <a:lnTo>
                  <a:pt x="61950" y="25390"/>
                </a:lnTo>
                <a:lnTo>
                  <a:pt x="62130" y="25350"/>
                </a:lnTo>
                <a:lnTo>
                  <a:pt x="62380" y="25350"/>
                </a:lnTo>
                <a:lnTo>
                  <a:pt x="62810" y="25430"/>
                </a:lnTo>
                <a:lnTo>
                  <a:pt x="63160" y="25480"/>
                </a:lnTo>
                <a:lnTo>
                  <a:pt x="63610" y="25260"/>
                </a:lnTo>
                <a:lnTo>
                  <a:pt x="63810" y="25150"/>
                </a:lnTo>
                <a:lnTo>
                  <a:pt x="63910" y="25050"/>
                </a:lnTo>
                <a:lnTo>
                  <a:pt x="63950" y="25000"/>
                </a:lnTo>
                <a:lnTo>
                  <a:pt x="64140" y="24520"/>
                </a:lnTo>
                <a:lnTo>
                  <a:pt x="64490" y="24680"/>
                </a:lnTo>
                <a:lnTo>
                  <a:pt x="64540" y="24840"/>
                </a:lnTo>
                <a:lnTo>
                  <a:pt x="64550" y="24900"/>
                </a:lnTo>
                <a:lnTo>
                  <a:pt x="64560" y="24990"/>
                </a:lnTo>
                <a:lnTo>
                  <a:pt x="64550" y="25280"/>
                </a:lnTo>
                <a:lnTo>
                  <a:pt x="64550" y="25310"/>
                </a:lnTo>
                <a:lnTo>
                  <a:pt x="64580" y="25340"/>
                </a:lnTo>
                <a:lnTo>
                  <a:pt x="64610" y="25330"/>
                </a:lnTo>
                <a:lnTo>
                  <a:pt x="64630" y="25320"/>
                </a:lnTo>
                <a:lnTo>
                  <a:pt x="64730" y="25170"/>
                </a:lnTo>
                <a:lnTo>
                  <a:pt x="64780" y="25120"/>
                </a:lnTo>
                <a:lnTo>
                  <a:pt x="64830" y="25090"/>
                </a:lnTo>
                <a:lnTo>
                  <a:pt x="64880" y="25110"/>
                </a:lnTo>
                <a:lnTo>
                  <a:pt x="64920" y="25170"/>
                </a:lnTo>
                <a:lnTo>
                  <a:pt x="64950" y="25280"/>
                </a:lnTo>
                <a:lnTo>
                  <a:pt x="64960" y="25400"/>
                </a:lnTo>
                <a:lnTo>
                  <a:pt x="64970" y="25510"/>
                </a:lnTo>
                <a:lnTo>
                  <a:pt x="64960" y="25590"/>
                </a:lnTo>
                <a:lnTo>
                  <a:pt x="64940" y="25700"/>
                </a:lnTo>
                <a:lnTo>
                  <a:pt x="64890" y="25830"/>
                </a:lnTo>
                <a:lnTo>
                  <a:pt x="64680" y="26230"/>
                </a:lnTo>
                <a:lnTo>
                  <a:pt x="64650" y="26310"/>
                </a:lnTo>
                <a:lnTo>
                  <a:pt x="64630" y="26400"/>
                </a:lnTo>
                <a:lnTo>
                  <a:pt x="64630" y="26450"/>
                </a:lnTo>
                <a:lnTo>
                  <a:pt x="64630" y="26530"/>
                </a:lnTo>
                <a:lnTo>
                  <a:pt x="64630" y="26570"/>
                </a:lnTo>
                <a:lnTo>
                  <a:pt x="64650" y="26640"/>
                </a:lnTo>
                <a:lnTo>
                  <a:pt x="64670" y="26670"/>
                </a:lnTo>
                <a:lnTo>
                  <a:pt x="64760" y="26860"/>
                </a:lnTo>
                <a:lnTo>
                  <a:pt x="65020" y="27120"/>
                </a:lnTo>
                <a:lnTo>
                  <a:pt x="65090" y="27250"/>
                </a:lnTo>
                <a:lnTo>
                  <a:pt x="65180" y="27490"/>
                </a:lnTo>
                <a:lnTo>
                  <a:pt x="65240" y="27580"/>
                </a:lnTo>
                <a:lnTo>
                  <a:pt x="65320" y="27650"/>
                </a:lnTo>
                <a:lnTo>
                  <a:pt x="65740" y="27950"/>
                </a:lnTo>
                <a:lnTo>
                  <a:pt x="66020" y="27980"/>
                </a:lnTo>
                <a:lnTo>
                  <a:pt x="66720" y="27910"/>
                </a:lnTo>
                <a:lnTo>
                  <a:pt x="66850" y="27860"/>
                </a:lnTo>
                <a:lnTo>
                  <a:pt x="66980" y="27780"/>
                </a:lnTo>
                <a:lnTo>
                  <a:pt x="67430" y="27410"/>
                </a:lnTo>
                <a:lnTo>
                  <a:pt x="67450" y="27370"/>
                </a:lnTo>
                <a:lnTo>
                  <a:pt x="67540" y="27170"/>
                </a:lnTo>
                <a:lnTo>
                  <a:pt x="67650" y="26790"/>
                </a:lnTo>
                <a:lnTo>
                  <a:pt x="67660" y="26720"/>
                </a:lnTo>
                <a:lnTo>
                  <a:pt x="67650" y="26640"/>
                </a:lnTo>
                <a:lnTo>
                  <a:pt x="67580" y="26260"/>
                </a:lnTo>
                <a:lnTo>
                  <a:pt x="67580" y="26140"/>
                </a:lnTo>
                <a:lnTo>
                  <a:pt x="67610" y="26090"/>
                </a:lnTo>
                <a:lnTo>
                  <a:pt x="67730" y="26070"/>
                </a:lnTo>
                <a:lnTo>
                  <a:pt x="67890" y="26080"/>
                </a:lnTo>
                <a:lnTo>
                  <a:pt x="67960" y="26120"/>
                </a:lnTo>
                <a:lnTo>
                  <a:pt x="68040" y="26200"/>
                </a:lnTo>
                <a:lnTo>
                  <a:pt x="68120" y="26360"/>
                </a:lnTo>
                <a:lnTo>
                  <a:pt x="68280" y="26610"/>
                </a:lnTo>
                <a:lnTo>
                  <a:pt x="68740" y="27090"/>
                </a:lnTo>
                <a:lnTo>
                  <a:pt x="68800" y="27170"/>
                </a:lnTo>
                <a:lnTo>
                  <a:pt x="68850" y="27290"/>
                </a:lnTo>
                <a:lnTo>
                  <a:pt x="68930" y="27540"/>
                </a:lnTo>
                <a:lnTo>
                  <a:pt x="69020" y="27690"/>
                </a:lnTo>
                <a:lnTo>
                  <a:pt x="69260" y="27930"/>
                </a:lnTo>
                <a:lnTo>
                  <a:pt x="69850" y="28300"/>
                </a:lnTo>
                <a:lnTo>
                  <a:pt x="70040" y="28370"/>
                </a:lnTo>
                <a:lnTo>
                  <a:pt x="70200" y="28370"/>
                </a:lnTo>
                <a:lnTo>
                  <a:pt x="70390" y="28240"/>
                </a:lnTo>
                <a:lnTo>
                  <a:pt x="70930" y="27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Govi-Altay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19630" y="32690"/>
                </a:moveTo>
                <a:lnTo>
                  <a:pt x="19630" y="32670"/>
                </a:lnTo>
                <a:lnTo>
                  <a:pt x="19780" y="31390"/>
                </a:lnTo>
                <a:lnTo>
                  <a:pt x="19790" y="30910"/>
                </a:lnTo>
                <a:lnTo>
                  <a:pt x="19720" y="30020"/>
                </a:lnTo>
                <a:lnTo>
                  <a:pt x="19740" y="29880"/>
                </a:lnTo>
                <a:lnTo>
                  <a:pt x="19800" y="29790"/>
                </a:lnTo>
                <a:lnTo>
                  <a:pt x="19870" y="29720"/>
                </a:lnTo>
                <a:lnTo>
                  <a:pt x="20190" y="29520"/>
                </a:lnTo>
                <a:lnTo>
                  <a:pt x="20260" y="29460"/>
                </a:lnTo>
                <a:lnTo>
                  <a:pt x="20320" y="29380"/>
                </a:lnTo>
                <a:lnTo>
                  <a:pt x="20420" y="29150"/>
                </a:lnTo>
                <a:lnTo>
                  <a:pt x="20460" y="29100"/>
                </a:lnTo>
                <a:lnTo>
                  <a:pt x="20530" y="29050"/>
                </a:lnTo>
                <a:lnTo>
                  <a:pt x="20570" y="28980"/>
                </a:lnTo>
                <a:lnTo>
                  <a:pt x="20570" y="28910"/>
                </a:lnTo>
                <a:lnTo>
                  <a:pt x="20540" y="28700"/>
                </a:lnTo>
                <a:lnTo>
                  <a:pt x="20550" y="28630"/>
                </a:lnTo>
                <a:lnTo>
                  <a:pt x="20820" y="27940"/>
                </a:lnTo>
                <a:lnTo>
                  <a:pt x="21150" y="27360"/>
                </a:lnTo>
                <a:lnTo>
                  <a:pt x="21190" y="27250"/>
                </a:lnTo>
                <a:lnTo>
                  <a:pt x="21200" y="27120"/>
                </a:lnTo>
                <a:lnTo>
                  <a:pt x="21180" y="26980"/>
                </a:lnTo>
                <a:lnTo>
                  <a:pt x="21140" y="26850"/>
                </a:lnTo>
                <a:lnTo>
                  <a:pt x="20960" y="26500"/>
                </a:lnTo>
                <a:lnTo>
                  <a:pt x="20930" y="26420"/>
                </a:lnTo>
                <a:lnTo>
                  <a:pt x="20920" y="26340"/>
                </a:lnTo>
                <a:lnTo>
                  <a:pt x="20960" y="26300"/>
                </a:lnTo>
                <a:lnTo>
                  <a:pt x="21020" y="26300"/>
                </a:lnTo>
                <a:lnTo>
                  <a:pt x="21090" y="26320"/>
                </a:lnTo>
                <a:lnTo>
                  <a:pt x="21380" y="26350"/>
                </a:lnTo>
                <a:lnTo>
                  <a:pt x="21470" y="26330"/>
                </a:lnTo>
                <a:lnTo>
                  <a:pt x="21620" y="26280"/>
                </a:lnTo>
                <a:lnTo>
                  <a:pt x="21930" y="25980"/>
                </a:lnTo>
                <a:lnTo>
                  <a:pt x="22190" y="25820"/>
                </a:lnTo>
                <a:lnTo>
                  <a:pt x="22760" y="25560"/>
                </a:lnTo>
                <a:lnTo>
                  <a:pt x="22880" y="25470"/>
                </a:lnTo>
                <a:lnTo>
                  <a:pt x="22960" y="25360"/>
                </a:lnTo>
                <a:lnTo>
                  <a:pt x="22980" y="25280"/>
                </a:lnTo>
                <a:lnTo>
                  <a:pt x="22990" y="25130"/>
                </a:lnTo>
                <a:lnTo>
                  <a:pt x="22890" y="24920"/>
                </a:lnTo>
                <a:lnTo>
                  <a:pt x="22630" y="24540"/>
                </a:lnTo>
                <a:lnTo>
                  <a:pt x="22470" y="24250"/>
                </a:lnTo>
                <a:lnTo>
                  <a:pt x="22420" y="24090"/>
                </a:lnTo>
                <a:lnTo>
                  <a:pt x="22380" y="23940"/>
                </a:lnTo>
                <a:lnTo>
                  <a:pt x="22380" y="23820"/>
                </a:lnTo>
                <a:lnTo>
                  <a:pt x="22390" y="23710"/>
                </a:lnTo>
                <a:lnTo>
                  <a:pt x="22370" y="23630"/>
                </a:lnTo>
                <a:lnTo>
                  <a:pt x="22330" y="23560"/>
                </a:lnTo>
                <a:lnTo>
                  <a:pt x="22140" y="23470"/>
                </a:lnTo>
                <a:lnTo>
                  <a:pt x="21740" y="23210"/>
                </a:lnTo>
                <a:lnTo>
                  <a:pt x="21150" y="22670"/>
                </a:lnTo>
                <a:lnTo>
                  <a:pt x="20940" y="22470"/>
                </a:lnTo>
                <a:lnTo>
                  <a:pt x="20820" y="22310"/>
                </a:lnTo>
                <a:lnTo>
                  <a:pt x="20810" y="22230"/>
                </a:lnTo>
                <a:lnTo>
                  <a:pt x="20800" y="22160"/>
                </a:lnTo>
                <a:lnTo>
                  <a:pt x="20790" y="21940"/>
                </a:lnTo>
                <a:lnTo>
                  <a:pt x="21480" y="21860"/>
                </a:lnTo>
                <a:lnTo>
                  <a:pt x="21830" y="21720"/>
                </a:lnTo>
                <a:lnTo>
                  <a:pt x="22200" y="21520"/>
                </a:lnTo>
                <a:lnTo>
                  <a:pt x="22470" y="21340"/>
                </a:lnTo>
                <a:lnTo>
                  <a:pt x="22550" y="21320"/>
                </a:lnTo>
                <a:lnTo>
                  <a:pt x="22650" y="21320"/>
                </a:lnTo>
                <a:lnTo>
                  <a:pt x="22800" y="21350"/>
                </a:lnTo>
                <a:lnTo>
                  <a:pt x="22920" y="21400"/>
                </a:lnTo>
                <a:lnTo>
                  <a:pt x="22990" y="21450"/>
                </a:lnTo>
                <a:lnTo>
                  <a:pt x="23080" y="21530"/>
                </a:lnTo>
                <a:lnTo>
                  <a:pt x="23120" y="21550"/>
                </a:lnTo>
                <a:lnTo>
                  <a:pt x="23150" y="21560"/>
                </a:lnTo>
                <a:lnTo>
                  <a:pt x="23350" y="21590"/>
                </a:lnTo>
                <a:lnTo>
                  <a:pt x="23680" y="21700"/>
                </a:lnTo>
                <a:lnTo>
                  <a:pt x="24050" y="21740"/>
                </a:lnTo>
                <a:lnTo>
                  <a:pt x="24380" y="21730"/>
                </a:lnTo>
                <a:lnTo>
                  <a:pt x="24430" y="21720"/>
                </a:lnTo>
                <a:lnTo>
                  <a:pt x="24530" y="21680"/>
                </a:lnTo>
                <a:lnTo>
                  <a:pt x="24560" y="21670"/>
                </a:lnTo>
                <a:lnTo>
                  <a:pt x="24650" y="21680"/>
                </a:lnTo>
                <a:lnTo>
                  <a:pt x="24730" y="21670"/>
                </a:lnTo>
                <a:lnTo>
                  <a:pt x="24970" y="21750"/>
                </a:lnTo>
                <a:lnTo>
                  <a:pt x="25060" y="21790"/>
                </a:lnTo>
                <a:lnTo>
                  <a:pt x="25110" y="21850"/>
                </a:lnTo>
                <a:lnTo>
                  <a:pt x="25170" y="21940"/>
                </a:lnTo>
                <a:lnTo>
                  <a:pt x="25220" y="22020"/>
                </a:lnTo>
                <a:lnTo>
                  <a:pt x="25260" y="22100"/>
                </a:lnTo>
                <a:lnTo>
                  <a:pt x="25290" y="22150"/>
                </a:lnTo>
                <a:lnTo>
                  <a:pt x="25320" y="22180"/>
                </a:lnTo>
                <a:lnTo>
                  <a:pt x="25370" y="22230"/>
                </a:lnTo>
                <a:lnTo>
                  <a:pt x="25470" y="22240"/>
                </a:lnTo>
                <a:lnTo>
                  <a:pt x="25590" y="22170"/>
                </a:lnTo>
                <a:lnTo>
                  <a:pt x="25670" y="22140"/>
                </a:lnTo>
                <a:lnTo>
                  <a:pt x="26390" y="22180"/>
                </a:lnTo>
                <a:lnTo>
                  <a:pt x="26510" y="22270"/>
                </a:lnTo>
                <a:lnTo>
                  <a:pt x="26610" y="22320"/>
                </a:lnTo>
                <a:lnTo>
                  <a:pt x="26700" y="22350"/>
                </a:lnTo>
                <a:lnTo>
                  <a:pt x="26730" y="22360"/>
                </a:lnTo>
                <a:lnTo>
                  <a:pt x="26900" y="22530"/>
                </a:lnTo>
                <a:lnTo>
                  <a:pt x="27090" y="22670"/>
                </a:lnTo>
                <a:lnTo>
                  <a:pt x="28120" y="23330"/>
                </a:lnTo>
                <a:lnTo>
                  <a:pt x="28200" y="23370"/>
                </a:lnTo>
                <a:lnTo>
                  <a:pt x="28240" y="23380"/>
                </a:lnTo>
                <a:lnTo>
                  <a:pt x="28340" y="23430"/>
                </a:lnTo>
                <a:lnTo>
                  <a:pt x="28400" y="23500"/>
                </a:lnTo>
                <a:lnTo>
                  <a:pt x="28440" y="23560"/>
                </a:lnTo>
                <a:lnTo>
                  <a:pt x="28500" y="23770"/>
                </a:lnTo>
                <a:lnTo>
                  <a:pt x="28570" y="23920"/>
                </a:lnTo>
                <a:lnTo>
                  <a:pt x="28730" y="24130"/>
                </a:lnTo>
                <a:lnTo>
                  <a:pt x="28790" y="24240"/>
                </a:lnTo>
                <a:lnTo>
                  <a:pt x="28850" y="24530"/>
                </a:lnTo>
                <a:lnTo>
                  <a:pt x="28910" y="24700"/>
                </a:lnTo>
                <a:lnTo>
                  <a:pt x="28950" y="24790"/>
                </a:lnTo>
                <a:lnTo>
                  <a:pt x="28980" y="25040"/>
                </a:lnTo>
                <a:lnTo>
                  <a:pt x="29080" y="25040"/>
                </a:lnTo>
                <a:lnTo>
                  <a:pt x="29810" y="24810"/>
                </a:lnTo>
                <a:lnTo>
                  <a:pt x="29910" y="24830"/>
                </a:lnTo>
                <a:lnTo>
                  <a:pt x="30010" y="24890"/>
                </a:lnTo>
                <a:lnTo>
                  <a:pt x="30250" y="25010"/>
                </a:lnTo>
                <a:lnTo>
                  <a:pt x="30280" y="25270"/>
                </a:lnTo>
                <a:lnTo>
                  <a:pt x="30300" y="25380"/>
                </a:lnTo>
                <a:lnTo>
                  <a:pt x="30350" y="25510"/>
                </a:lnTo>
                <a:lnTo>
                  <a:pt x="30430" y="25650"/>
                </a:lnTo>
                <a:lnTo>
                  <a:pt x="30630" y="25870"/>
                </a:lnTo>
                <a:lnTo>
                  <a:pt x="30660" y="25940"/>
                </a:lnTo>
                <a:lnTo>
                  <a:pt x="30650" y="26080"/>
                </a:lnTo>
                <a:lnTo>
                  <a:pt x="30660" y="26140"/>
                </a:lnTo>
                <a:lnTo>
                  <a:pt x="30680" y="26180"/>
                </a:lnTo>
                <a:lnTo>
                  <a:pt x="30820" y="26200"/>
                </a:lnTo>
                <a:lnTo>
                  <a:pt x="31120" y="26210"/>
                </a:lnTo>
                <a:lnTo>
                  <a:pt x="31140" y="26210"/>
                </a:lnTo>
                <a:lnTo>
                  <a:pt x="31190" y="26230"/>
                </a:lnTo>
                <a:lnTo>
                  <a:pt x="31250" y="26270"/>
                </a:lnTo>
                <a:lnTo>
                  <a:pt x="31280" y="26280"/>
                </a:lnTo>
                <a:lnTo>
                  <a:pt x="31320" y="26280"/>
                </a:lnTo>
                <a:lnTo>
                  <a:pt x="31390" y="26270"/>
                </a:lnTo>
                <a:lnTo>
                  <a:pt x="31440" y="26260"/>
                </a:lnTo>
                <a:lnTo>
                  <a:pt x="31530" y="26200"/>
                </a:lnTo>
                <a:lnTo>
                  <a:pt x="31680" y="26060"/>
                </a:lnTo>
                <a:lnTo>
                  <a:pt x="31710" y="26030"/>
                </a:lnTo>
                <a:lnTo>
                  <a:pt x="31750" y="25960"/>
                </a:lnTo>
                <a:lnTo>
                  <a:pt x="31760" y="25940"/>
                </a:lnTo>
                <a:lnTo>
                  <a:pt x="31780" y="25930"/>
                </a:lnTo>
                <a:lnTo>
                  <a:pt x="31830" y="25920"/>
                </a:lnTo>
                <a:lnTo>
                  <a:pt x="31950" y="25920"/>
                </a:lnTo>
                <a:lnTo>
                  <a:pt x="32090" y="26010"/>
                </a:lnTo>
                <a:lnTo>
                  <a:pt x="32290" y="26140"/>
                </a:lnTo>
                <a:lnTo>
                  <a:pt x="32520" y="26200"/>
                </a:lnTo>
                <a:lnTo>
                  <a:pt x="32550" y="26480"/>
                </a:lnTo>
                <a:lnTo>
                  <a:pt x="32530" y="26820"/>
                </a:lnTo>
                <a:lnTo>
                  <a:pt x="32530" y="26920"/>
                </a:lnTo>
                <a:lnTo>
                  <a:pt x="32550" y="27010"/>
                </a:lnTo>
                <a:lnTo>
                  <a:pt x="32580" y="27110"/>
                </a:lnTo>
                <a:lnTo>
                  <a:pt x="32640" y="27290"/>
                </a:lnTo>
                <a:lnTo>
                  <a:pt x="32670" y="27340"/>
                </a:lnTo>
                <a:lnTo>
                  <a:pt x="32710" y="27390"/>
                </a:lnTo>
                <a:lnTo>
                  <a:pt x="32840" y="27460"/>
                </a:lnTo>
                <a:lnTo>
                  <a:pt x="32900" y="27510"/>
                </a:lnTo>
                <a:lnTo>
                  <a:pt x="32940" y="27590"/>
                </a:lnTo>
                <a:lnTo>
                  <a:pt x="33000" y="27780"/>
                </a:lnTo>
                <a:lnTo>
                  <a:pt x="33060" y="27850"/>
                </a:lnTo>
                <a:lnTo>
                  <a:pt x="33300" y="28030"/>
                </a:lnTo>
                <a:lnTo>
                  <a:pt x="33380" y="28110"/>
                </a:lnTo>
                <a:lnTo>
                  <a:pt x="33490" y="28260"/>
                </a:lnTo>
                <a:lnTo>
                  <a:pt x="33550" y="28310"/>
                </a:lnTo>
                <a:lnTo>
                  <a:pt x="33610" y="28350"/>
                </a:lnTo>
                <a:lnTo>
                  <a:pt x="33750" y="28390"/>
                </a:lnTo>
                <a:lnTo>
                  <a:pt x="33840" y="28410"/>
                </a:lnTo>
                <a:lnTo>
                  <a:pt x="33920" y="28430"/>
                </a:lnTo>
                <a:lnTo>
                  <a:pt x="33970" y="28460"/>
                </a:lnTo>
                <a:lnTo>
                  <a:pt x="34070" y="28580"/>
                </a:lnTo>
                <a:lnTo>
                  <a:pt x="34610" y="29340"/>
                </a:lnTo>
                <a:lnTo>
                  <a:pt x="34690" y="29510"/>
                </a:lnTo>
                <a:lnTo>
                  <a:pt x="34740" y="29760"/>
                </a:lnTo>
                <a:lnTo>
                  <a:pt x="34900" y="30900"/>
                </a:lnTo>
                <a:lnTo>
                  <a:pt x="34880" y="31060"/>
                </a:lnTo>
                <a:lnTo>
                  <a:pt x="34850" y="31270"/>
                </a:lnTo>
                <a:lnTo>
                  <a:pt x="34520" y="32390"/>
                </a:lnTo>
                <a:lnTo>
                  <a:pt x="34430" y="32570"/>
                </a:lnTo>
                <a:lnTo>
                  <a:pt x="34390" y="32610"/>
                </a:lnTo>
                <a:lnTo>
                  <a:pt x="34290" y="32710"/>
                </a:lnTo>
                <a:lnTo>
                  <a:pt x="34240" y="32750"/>
                </a:lnTo>
                <a:lnTo>
                  <a:pt x="34200" y="32830"/>
                </a:lnTo>
                <a:lnTo>
                  <a:pt x="34180" y="32920"/>
                </a:lnTo>
                <a:lnTo>
                  <a:pt x="34170" y="33060"/>
                </a:lnTo>
                <a:lnTo>
                  <a:pt x="34170" y="33190"/>
                </a:lnTo>
                <a:lnTo>
                  <a:pt x="34220" y="33710"/>
                </a:lnTo>
                <a:lnTo>
                  <a:pt x="34220" y="34120"/>
                </a:lnTo>
                <a:lnTo>
                  <a:pt x="34200" y="34240"/>
                </a:lnTo>
                <a:lnTo>
                  <a:pt x="34160" y="34420"/>
                </a:lnTo>
                <a:lnTo>
                  <a:pt x="34110" y="34540"/>
                </a:lnTo>
                <a:lnTo>
                  <a:pt x="34040" y="34650"/>
                </a:lnTo>
                <a:lnTo>
                  <a:pt x="34000" y="34710"/>
                </a:lnTo>
                <a:lnTo>
                  <a:pt x="33940" y="34770"/>
                </a:lnTo>
                <a:lnTo>
                  <a:pt x="33800" y="34870"/>
                </a:lnTo>
                <a:lnTo>
                  <a:pt x="33440" y="35060"/>
                </a:lnTo>
                <a:lnTo>
                  <a:pt x="33400" y="35120"/>
                </a:lnTo>
                <a:lnTo>
                  <a:pt x="33380" y="35200"/>
                </a:lnTo>
                <a:lnTo>
                  <a:pt x="33380" y="35560"/>
                </a:lnTo>
                <a:lnTo>
                  <a:pt x="33480" y="36570"/>
                </a:lnTo>
                <a:lnTo>
                  <a:pt x="33480" y="36680"/>
                </a:lnTo>
                <a:lnTo>
                  <a:pt x="33350" y="37760"/>
                </a:lnTo>
                <a:lnTo>
                  <a:pt x="33380" y="38110"/>
                </a:lnTo>
                <a:lnTo>
                  <a:pt x="33370" y="38230"/>
                </a:lnTo>
                <a:lnTo>
                  <a:pt x="33350" y="38360"/>
                </a:lnTo>
                <a:lnTo>
                  <a:pt x="33130" y="39080"/>
                </a:lnTo>
                <a:lnTo>
                  <a:pt x="32990" y="39380"/>
                </a:lnTo>
                <a:lnTo>
                  <a:pt x="32970" y="39490"/>
                </a:lnTo>
                <a:lnTo>
                  <a:pt x="32970" y="39610"/>
                </a:lnTo>
                <a:lnTo>
                  <a:pt x="33120" y="41630"/>
                </a:lnTo>
                <a:lnTo>
                  <a:pt x="32190" y="41510"/>
                </a:lnTo>
                <a:lnTo>
                  <a:pt x="31830" y="41460"/>
                </a:lnTo>
                <a:lnTo>
                  <a:pt x="31250" y="41350"/>
                </a:lnTo>
                <a:lnTo>
                  <a:pt x="31200" y="41360"/>
                </a:lnTo>
                <a:lnTo>
                  <a:pt x="31080" y="41390"/>
                </a:lnTo>
                <a:lnTo>
                  <a:pt x="31020" y="41410"/>
                </a:lnTo>
                <a:lnTo>
                  <a:pt x="30240" y="41490"/>
                </a:lnTo>
                <a:lnTo>
                  <a:pt x="29230" y="41600"/>
                </a:lnTo>
                <a:lnTo>
                  <a:pt x="29000" y="41640"/>
                </a:lnTo>
                <a:lnTo>
                  <a:pt x="28980" y="41550"/>
                </a:lnTo>
                <a:lnTo>
                  <a:pt x="28990" y="41360"/>
                </a:lnTo>
                <a:lnTo>
                  <a:pt x="28940" y="41110"/>
                </a:lnTo>
                <a:lnTo>
                  <a:pt x="28930" y="40890"/>
                </a:lnTo>
                <a:lnTo>
                  <a:pt x="28610" y="40570"/>
                </a:lnTo>
                <a:lnTo>
                  <a:pt x="28470" y="40450"/>
                </a:lnTo>
                <a:lnTo>
                  <a:pt x="28200" y="40210"/>
                </a:lnTo>
                <a:lnTo>
                  <a:pt x="28110" y="40090"/>
                </a:lnTo>
                <a:lnTo>
                  <a:pt x="27950" y="39940"/>
                </a:lnTo>
                <a:lnTo>
                  <a:pt x="27810" y="39830"/>
                </a:lnTo>
                <a:lnTo>
                  <a:pt x="27720" y="39720"/>
                </a:lnTo>
                <a:lnTo>
                  <a:pt x="27600" y="39560"/>
                </a:lnTo>
                <a:lnTo>
                  <a:pt x="27540" y="39480"/>
                </a:lnTo>
                <a:lnTo>
                  <a:pt x="27530" y="39400"/>
                </a:lnTo>
                <a:lnTo>
                  <a:pt x="27510" y="39160"/>
                </a:lnTo>
                <a:lnTo>
                  <a:pt x="27470" y="39010"/>
                </a:lnTo>
                <a:lnTo>
                  <a:pt x="27460" y="38910"/>
                </a:lnTo>
                <a:lnTo>
                  <a:pt x="27200" y="38330"/>
                </a:lnTo>
                <a:lnTo>
                  <a:pt x="27180" y="38290"/>
                </a:lnTo>
                <a:lnTo>
                  <a:pt x="27130" y="38190"/>
                </a:lnTo>
                <a:lnTo>
                  <a:pt x="27120" y="38130"/>
                </a:lnTo>
                <a:lnTo>
                  <a:pt x="26880" y="37530"/>
                </a:lnTo>
                <a:lnTo>
                  <a:pt x="26850" y="37260"/>
                </a:lnTo>
                <a:lnTo>
                  <a:pt x="26830" y="37210"/>
                </a:lnTo>
                <a:lnTo>
                  <a:pt x="26770" y="37110"/>
                </a:lnTo>
                <a:lnTo>
                  <a:pt x="26630" y="36760"/>
                </a:lnTo>
                <a:lnTo>
                  <a:pt x="26570" y="36660"/>
                </a:lnTo>
                <a:lnTo>
                  <a:pt x="26260" y="36660"/>
                </a:lnTo>
                <a:lnTo>
                  <a:pt x="26020" y="36550"/>
                </a:lnTo>
                <a:lnTo>
                  <a:pt x="26020" y="36520"/>
                </a:lnTo>
                <a:lnTo>
                  <a:pt x="25980" y="36490"/>
                </a:lnTo>
                <a:lnTo>
                  <a:pt x="25980" y="36450"/>
                </a:lnTo>
                <a:lnTo>
                  <a:pt x="26030" y="36380"/>
                </a:lnTo>
                <a:lnTo>
                  <a:pt x="26030" y="36340"/>
                </a:lnTo>
                <a:lnTo>
                  <a:pt x="26050" y="36220"/>
                </a:lnTo>
                <a:lnTo>
                  <a:pt x="26070" y="35980"/>
                </a:lnTo>
                <a:lnTo>
                  <a:pt x="26090" y="35910"/>
                </a:lnTo>
                <a:lnTo>
                  <a:pt x="26100" y="35810"/>
                </a:lnTo>
                <a:lnTo>
                  <a:pt x="26100" y="35770"/>
                </a:lnTo>
                <a:lnTo>
                  <a:pt x="26130" y="35740"/>
                </a:lnTo>
                <a:lnTo>
                  <a:pt x="26230" y="35660"/>
                </a:lnTo>
                <a:lnTo>
                  <a:pt x="26260" y="35630"/>
                </a:lnTo>
                <a:lnTo>
                  <a:pt x="26260" y="35520"/>
                </a:lnTo>
                <a:lnTo>
                  <a:pt x="26220" y="35520"/>
                </a:lnTo>
                <a:lnTo>
                  <a:pt x="25930" y="35570"/>
                </a:lnTo>
                <a:lnTo>
                  <a:pt x="25530" y="35620"/>
                </a:lnTo>
                <a:lnTo>
                  <a:pt x="25440" y="35600"/>
                </a:lnTo>
                <a:lnTo>
                  <a:pt x="25270" y="35650"/>
                </a:lnTo>
                <a:lnTo>
                  <a:pt x="25200" y="35660"/>
                </a:lnTo>
                <a:lnTo>
                  <a:pt x="25090" y="35650"/>
                </a:lnTo>
                <a:lnTo>
                  <a:pt x="24990" y="35550"/>
                </a:lnTo>
                <a:lnTo>
                  <a:pt x="24840" y="35500"/>
                </a:lnTo>
                <a:lnTo>
                  <a:pt x="24780" y="35510"/>
                </a:lnTo>
                <a:lnTo>
                  <a:pt x="24620" y="35460"/>
                </a:lnTo>
                <a:lnTo>
                  <a:pt x="24480" y="35390"/>
                </a:lnTo>
                <a:lnTo>
                  <a:pt x="24420" y="35370"/>
                </a:lnTo>
                <a:lnTo>
                  <a:pt x="24290" y="35330"/>
                </a:lnTo>
                <a:lnTo>
                  <a:pt x="24250" y="35250"/>
                </a:lnTo>
                <a:lnTo>
                  <a:pt x="24190" y="35150"/>
                </a:lnTo>
                <a:lnTo>
                  <a:pt x="24180" y="35110"/>
                </a:lnTo>
                <a:lnTo>
                  <a:pt x="24050" y="34960"/>
                </a:lnTo>
                <a:lnTo>
                  <a:pt x="23940" y="34890"/>
                </a:lnTo>
                <a:lnTo>
                  <a:pt x="23840" y="34830"/>
                </a:lnTo>
                <a:lnTo>
                  <a:pt x="23760" y="34760"/>
                </a:lnTo>
                <a:lnTo>
                  <a:pt x="23700" y="34730"/>
                </a:lnTo>
                <a:lnTo>
                  <a:pt x="23670" y="34700"/>
                </a:lnTo>
                <a:lnTo>
                  <a:pt x="23540" y="34630"/>
                </a:lnTo>
                <a:lnTo>
                  <a:pt x="23490" y="34620"/>
                </a:lnTo>
                <a:lnTo>
                  <a:pt x="23350" y="34630"/>
                </a:lnTo>
                <a:lnTo>
                  <a:pt x="23280" y="34620"/>
                </a:lnTo>
                <a:lnTo>
                  <a:pt x="23210" y="34590"/>
                </a:lnTo>
                <a:lnTo>
                  <a:pt x="23200" y="34460"/>
                </a:lnTo>
                <a:lnTo>
                  <a:pt x="23180" y="34360"/>
                </a:lnTo>
                <a:lnTo>
                  <a:pt x="23110" y="34320"/>
                </a:lnTo>
                <a:lnTo>
                  <a:pt x="23020" y="34280"/>
                </a:lnTo>
                <a:lnTo>
                  <a:pt x="22990" y="34220"/>
                </a:lnTo>
                <a:lnTo>
                  <a:pt x="22890" y="34070"/>
                </a:lnTo>
                <a:lnTo>
                  <a:pt x="22720" y="33960"/>
                </a:lnTo>
                <a:lnTo>
                  <a:pt x="22640" y="33900"/>
                </a:lnTo>
                <a:lnTo>
                  <a:pt x="22530" y="33820"/>
                </a:lnTo>
                <a:lnTo>
                  <a:pt x="22370" y="33720"/>
                </a:lnTo>
                <a:lnTo>
                  <a:pt x="22220" y="33630"/>
                </a:lnTo>
                <a:lnTo>
                  <a:pt x="22090" y="33560"/>
                </a:lnTo>
                <a:lnTo>
                  <a:pt x="21980" y="33520"/>
                </a:lnTo>
                <a:lnTo>
                  <a:pt x="21850" y="33440"/>
                </a:lnTo>
                <a:lnTo>
                  <a:pt x="21720" y="33360"/>
                </a:lnTo>
                <a:lnTo>
                  <a:pt x="21480" y="33250"/>
                </a:lnTo>
                <a:lnTo>
                  <a:pt x="21430" y="33170"/>
                </a:lnTo>
                <a:lnTo>
                  <a:pt x="21320" y="33120"/>
                </a:lnTo>
                <a:lnTo>
                  <a:pt x="21280" y="33100"/>
                </a:lnTo>
                <a:lnTo>
                  <a:pt x="20940" y="32870"/>
                </a:lnTo>
                <a:lnTo>
                  <a:pt x="20870" y="32900"/>
                </a:lnTo>
                <a:lnTo>
                  <a:pt x="20860" y="32900"/>
                </a:lnTo>
                <a:lnTo>
                  <a:pt x="20740" y="32890"/>
                </a:lnTo>
                <a:lnTo>
                  <a:pt x="20620" y="32840"/>
                </a:lnTo>
                <a:lnTo>
                  <a:pt x="20490" y="32770"/>
                </a:lnTo>
                <a:lnTo>
                  <a:pt x="20400" y="32780"/>
                </a:lnTo>
                <a:lnTo>
                  <a:pt x="20370" y="32770"/>
                </a:lnTo>
                <a:lnTo>
                  <a:pt x="20310" y="32760"/>
                </a:lnTo>
                <a:lnTo>
                  <a:pt x="20260" y="32770"/>
                </a:lnTo>
                <a:lnTo>
                  <a:pt x="20190" y="32750"/>
                </a:lnTo>
                <a:lnTo>
                  <a:pt x="20050" y="32700"/>
                </a:lnTo>
                <a:lnTo>
                  <a:pt x="19990" y="32690"/>
                </a:lnTo>
                <a:lnTo>
                  <a:pt x="19900" y="32690"/>
                </a:lnTo>
                <a:lnTo>
                  <a:pt x="19880" y="32680"/>
                </a:lnTo>
                <a:lnTo>
                  <a:pt x="19800" y="32670"/>
                </a:lnTo>
                <a:lnTo>
                  <a:pt x="19630" y="32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Bayanhongor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33120" y="41630"/>
                </a:moveTo>
                <a:lnTo>
                  <a:pt x="32970" y="39610"/>
                </a:lnTo>
                <a:lnTo>
                  <a:pt x="32970" y="39490"/>
                </a:lnTo>
                <a:lnTo>
                  <a:pt x="32990" y="39380"/>
                </a:lnTo>
                <a:lnTo>
                  <a:pt x="33130" y="39080"/>
                </a:lnTo>
                <a:lnTo>
                  <a:pt x="33350" y="38360"/>
                </a:lnTo>
                <a:lnTo>
                  <a:pt x="33370" y="38230"/>
                </a:lnTo>
                <a:lnTo>
                  <a:pt x="33380" y="38110"/>
                </a:lnTo>
                <a:lnTo>
                  <a:pt x="33350" y="37760"/>
                </a:lnTo>
                <a:lnTo>
                  <a:pt x="33480" y="36680"/>
                </a:lnTo>
                <a:lnTo>
                  <a:pt x="33480" y="36570"/>
                </a:lnTo>
                <a:lnTo>
                  <a:pt x="33380" y="35560"/>
                </a:lnTo>
                <a:lnTo>
                  <a:pt x="33380" y="35200"/>
                </a:lnTo>
                <a:lnTo>
                  <a:pt x="33400" y="35120"/>
                </a:lnTo>
                <a:lnTo>
                  <a:pt x="33440" y="35060"/>
                </a:lnTo>
                <a:lnTo>
                  <a:pt x="33800" y="34870"/>
                </a:lnTo>
                <a:lnTo>
                  <a:pt x="33940" y="34770"/>
                </a:lnTo>
                <a:lnTo>
                  <a:pt x="34000" y="34710"/>
                </a:lnTo>
                <a:lnTo>
                  <a:pt x="34040" y="34650"/>
                </a:lnTo>
                <a:lnTo>
                  <a:pt x="34110" y="34540"/>
                </a:lnTo>
                <a:lnTo>
                  <a:pt x="34160" y="34420"/>
                </a:lnTo>
                <a:lnTo>
                  <a:pt x="34200" y="34240"/>
                </a:lnTo>
                <a:lnTo>
                  <a:pt x="34220" y="34120"/>
                </a:lnTo>
                <a:lnTo>
                  <a:pt x="34220" y="33710"/>
                </a:lnTo>
                <a:lnTo>
                  <a:pt x="34170" y="33190"/>
                </a:lnTo>
                <a:lnTo>
                  <a:pt x="34170" y="33060"/>
                </a:lnTo>
                <a:lnTo>
                  <a:pt x="34180" y="32920"/>
                </a:lnTo>
                <a:lnTo>
                  <a:pt x="34200" y="32830"/>
                </a:lnTo>
                <a:lnTo>
                  <a:pt x="34240" y="32750"/>
                </a:lnTo>
                <a:lnTo>
                  <a:pt x="34290" y="32710"/>
                </a:lnTo>
                <a:lnTo>
                  <a:pt x="34390" y="32610"/>
                </a:lnTo>
                <a:lnTo>
                  <a:pt x="34430" y="32570"/>
                </a:lnTo>
                <a:lnTo>
                  <a:pt x="34520" y="32390"/>
                </a:lnTo>
                <a:lnTo>
                  <a:pt x="34850" y="31270"/>
                </a:lnTo>
                <a:lnTo>
                  <a:pt x="34880" y="31060"/>
                </a:lnTo>
                <a:lnTo>
                  <a:pt x="34900" y="30900"/>
                </a:lnTo>
                <a:lnTo>
                  <a:pt x="34740" y="29760"/>
                </a:lnTo>
                <a:lnTo>
                  <a:pt x="34690" y="29510"/>
                </a:lnTo>
                <a:lnTo>
                  <a:pt x="34610" y="29340"/>
                </a:lnTo>
                <a:lnTo>
                  <a:pt x="34070" y="28580"/>
                </a:lnTo>
                <a:lnTo>
                  <a:pt x="33970" y="28460"/>
                </a:lnTo>
                <a:lnTo>
                  <a:pt x="33920" y="28430"/>
                </a:lnTo>
                <a:lnTo>
                  <a:pt x="33840" y="28410"/>
                </a:lnTo>
                <a:lnTo>
                  <a:pt x="33750" y="28390"/>
                </a:lnTo>
                <a:lnTo>
                  <a:pt x="33610" y="28350"/>
                </a:lnTo>
                <a:lnTo>
                  <a:pt x="33550" y="28310"/>
                </a:lnTo>
                <a:lnTo>
                  <a:pt x="33490" y="28260"/>
                </a:lnTo>
                <a:lnTo>
                  <a:pt x="33380" y="28110"/>
                </a:lnTo>
                <a:lnTo>
                  <a:pt x="33300" y="28030"/>
                </a:lnTo>
                <a:lnTo>
                  <a:pt x="33060" y="27850"/>
                </a:lnTo>
                <a:lnTo>
                  <a:pt x="33000" y="27780"/>
                </a:lnTo>
                <a:lnTo>
                  <a:pt x="32940" y="27590"/>
                </a:lnTo>
                <a:lnTo>
                  <a:pt x="32900" y="27510"/>
                </a:lnTo>
                <a:lnTo>
                  <a:pt x="32840" y="27460"/>
                </a:lnTo>
                <a:lnTo>
                  <a:pt x="32710" y="27390"/>
                </a:lnTo>
                <a:lnTo>
                  <a:pt x="32670" y="27340"/>
                </a:lnTo>
                <a:lnTo>
                  <a:pt x="32640" y="27290"/>
                </a:lnTo>
                <a:lnTo>
                  <a:pt x="32580" y="27110"/>
                </a:lnTo>
                <a:lnTo>
                  <a:pt x="32550" y="27010"/>
                </a:lnTo>
                <a:lnTo>
                  <a:pt x="32530" y="26920"/>
                </a:lnTo>
                <a:lnTo>
                  <a:pt x="32530" y="26820"/>
                </a:lnTo>
                <a:lnTo>
                  <a:pt x="32550" y="26480"/>
                </a:lnTo>
                <a:lnTo>
                  <a:pt x="32520" y="26200"/>
                </a:lnTo>
                <a:lnTo>
                  <a:pt x="32510" y="25970"/>
                </a:lnTo>
                <a:lnTo>
                  <a:pt x="32530" y="25880"/>
                </a:lnTo>
                <a:lnTo>
                  <a:pt x="32650" y="25580"/>
                </a:lnTo>
                <a:lnTo>
                  <a:pt x="33090" y="24210"/>
                </a:lnTo>
                <a:lnTo>
                  <a:pt x="33110" y="24090"/>
                </a:lnTo>
                <a:lnTo>
                  <a:pt x="33120" y="23960"/>
                </a:lnTo>
                <a:lnTo>
                  <a:pt x="33140" y="23840"/>
                </a:lnTo>
                <a:lnTo>
                  <a:pt x="33190" y="23760"/>
                </a:lnTo>
                <a:lnTo>
                  <a:pt x="33270" y="23710"/>
                </a:lnTo>
                <a:lnTo>
                  <a:pt x="33370" y="23700"/>
                </a:lnTo>
                <a:lnTo>
                  <a:pt x="33640" y="23690"/>
                </a:lnTo>
                <a:lnTo>
                  <a:pt x="33810" y="23650"/>
                </a:lnTo>
                <a:lnTo>
                  <a:pt x="33980" y="23580"/>
                </a:lnTo>
                <a:lnTo>
                  <a:pt x="34210" y="23230"/>
                </a:lnTo>
                <a:lnTo>
                  <a:pt x="34290" y="23060"/>
                </a:lnTo>
                <a:lnTo>
                  <a:pt x="34330" y="22940"/>
                </a:lnTo>
                <a:lnTo>
                  <a:pt x="34310" y="22860"/>
                </a:lnTo>
                <a:lnTo>
                  <a:pt x="34290" y="22780"/>
                </a:lnTo>
                <a:lnTo>
                  <a:pt x="34290" y="22680"/>
                </a:lnTo>
                <a:lnTo>
                  <a:pt x="34330" y="22620"/>
                </a:lnTo>
                <a:lnTo>
                  <a:pt x="34460" y="22480"/>
                </a:lnTo>
                <a:lnTo>
                  <a:pt x="34540" y="22340"/>
                </a:lnTo>
                <a:lnTo>
                  <a:pt x="34590" y="22240"/>
                </a:lnTo>
                <a:lnTo>
                  <a:pt x="34620" y="22160"/>
                </a:lnTo>
                <a:lnTo>
                  <a:pt x="34640" y="22080"/>
                </a:lnTo>
                <a:lnTo>
                  <a:pt x="34660" y="21970"/>
                </a:lnTo>
                <a:lnTo>
                  <a:pt x="34660" y="21920"/>
                </a:lnTo>
                <a:lnTo>
                  <a:pt x="34660" y="21890"/>
                </a:lnTo>
                <a:lnTo>
                  <a:pt x="34650" y="21860"/>
                </a:lnTo>
                <a:lnTo>
                  <a:pt x="34830" y="21690"/>
                </a:lnTo>
                <a:lnTo>
                  <a:pt x="34940" y="21620"/>
                </a:lnTo>
                <a:lnTo>
                  <a:pt x="35220" y="21530"/>
                </a:lnTo>
                <a:lnTo>
                  <a:pt x="35450" y="21500"/>
                </a:lnTo>
                <a:lnTo>
                  <a:pt x="35500" y="21510"/>
                </a:lnTo>
                <a:lnTo>
                  <a:pt x="35550" y="21530"/>
                </a:lnTo>
                <a:lnTo>
                  <a:pt x="35600" y="21550"/>
                </a:lnTo>
                <a:lnTo>
                  <a:pt x="35630" y="21590"/>
                </a:lnTo>
                <a:lnTo>
                  <a:pt x="35670" y="21630"/>
                </a:lnTo>
                <a:lnTo>
                  <a:pt x="35740" y="21810"/>
                </a:lnTo>
                <a:lnTo>
                  <a:pt x="35740" y="22080"/>
                </a:lnTo>
                <a:lnTo>
                  <a:pt x="35780" y="22160"/>
                </a:lnTo>
                <a:lnTo>
                  <a:pt x="35830" y="22220"/>
                </a:lnTo>
                <a:lnTo>
                  <a:pt x="36330" y="22550"/>
                </a:lnTo>
                <a:lnTo>
                  <a:pt x="36400" y="22580"/>
                </a:lnTo>
                <a:lnTo>
                  <a:pt x="36490" y="22580"/>
                </a:lnTo>
                <a:lnTo>
                  <a:pt x="36830" y="22570"/>
                </a:lnTo>
                <a:lnTo>
                  <a:pt x="37070" y="22530"/>
                </a:lnTo>
                <a:lnTo>
                  <a:pt x="37150" y="22500"/>
                </a:lnTo>
                <a:lnTo>
                  <a:pt x="37200" y="22470"/>
                </a:lnTo>
                <a:lnTo>
                  <a:pt x="37260" y="22430"/>
                </a:lnTo>
                <a:lnTo>
                  <a:pt x="37400" y="22240"/>
                </a:lnTo>
                <a:lnTo>
                  <a:pt x="37460" y="22200"/>
                </a:lnTo>
                <a:lnTo>
                  <a:pt x="37530" y="22180"/>
                </a:lnTo>
                <a:lnTo>
                  <a:pt x="37710" y="22150"/>
                </a:lnTo>
                <a:lnTo>
                  <a:pt x="37770" y="22110"/>
                </a:lnTo>
                <a:lnTo>
                  <a:pt x="37820" y="22070"/>
                </a:lnTo>
                <a:lnTo>
                  <a:pt x="37870" y="22000"/>
                </a:lnTo>
                <a:lnTo>
                  <a:pt x="37940" y="21930"/>
                </a:lnTo>
                <a:lnTo>
                  <a:pt x="38140" y="21810"/>
                </a:lnTo>
                <a:lnTo>
                  <a:pt x="38210" y="21800"/>
                </a:lnTo>
                <a:lnTo>
                  <a:pt x="38210" y="22130"/>
                </a:lnTo>
                <a:lnTo>
                  <a:pt x="38230" y="22260"/>
                </a:lnTo>
                <a:lnTo>
                  <a:pt x="38270" y="22360"/>
                </a:lnTo>
                <a:lnTo>
                  <a:pt x="38320" y="22430"/>
                </a:lnTo>
                <a:lnTo>
                  <a:pt x="38400" y="22510"/>
                </a:lnTo>
                <a:lnTo>
                  <a:pt x="38610" y="22680"/>
                </a:lnTo>
                <a:lnTo>
                  <a:pt x="38680" y="22780"/>
                </a:lnTo>
                <a:lnTo>
                  <a:pt x="38720" y="22890"/>
                </a:lnTo>
                <a:lnTo>
                  <a:pt x="38730" y="22990"/>
                </a:lnTo>
                <a:lnTo>
                  <a:pt x="38720" y="23100"/>
                </a:lnTo>
                <a:lnTo>
                  <a:pt x="38700" y="23310"/>
                </a:lnTo>
                <a:lnTo>
                  <a:pt x="38700" y="23410"/>
                </a:lnTo>
                <a:lnTo>
                  <a:pt x="38710" y="23530"/>
                </a:lnTo>
                <a:lnTo>
                  <a:pt x="38740" y="23600"/>
                </a:lnTo>
                <a:lnTo>
                  <a:pt x="38770" y="23680"/>
                </a:lnTo>
                <a:lnTo>
                  <a:pt x="38780" y="23740"/>
                </a:lnTo>
                <a:lnTo>
                  <a:pt x="38790" y="23800"/>
                </a:lnTo>
                <a:lnTo>
                  <a:pt x="38780" y="23880"/>
                </a:lnTo>
                <a:lnTo>
                  <a:pt x="38780" y="23960"/>
                </a:lnTo>
                <a:lnTo>
                  <a:pt x="38800" y="24060"/>
                </a:lnTo>
                <a:lnTo>
                  <a:pt x="38830" y="24130"/>
                </a:lnTo>
                <a:lnTo>
                  <a:pt x="38880" y="24170"/>
                </a:lnTo>
                <a:lnTo>
                  <a:pt x="38940" y="24170"/>
                </a:lnTo>
                <a:lnTo>
                  <a:pt x="39190" y="24110"/>
                </a:lnTo>
                <a:lnTo>
                  <a:pt x="40180" y="23810"/>
                </a:lnTo>
                <a:lnTo>
                  <a:pt x="40270" y="23790"/>
                </a:lnTo>
                <a:lnTo>
                  <a:pt x="40330" y="23800"/>
                </a:lnTo>
                <a:lnTo>
                  <a:pt x="40360" y="23840"/>
                </a:lnTo>
                <a:lnTo>
                  <a:pt x="40390" y="24100"/>
                </a:lnTo>
                <a:lnTo>
                  <a:pt x="40430" y="24200"/>
                </a:lnTo>
                <a:lnTo>
                  <a:pt x="40500" y="24310"/>
                </a:lnTo>
                <a:lnTo>
                  <a:pt x="40540" y="24410"/>
                </a:lnTo>
                <a:lnTo>
                  <a:pt x="40580" y="24560"/>
                </a:lnTo>
                <a:lnTo>
                  <a:pt x="40600" y="24600"/>
                </a:lnTo>
                <a:lnTo>
                  <a:pt x="40630" y="24620"/>
                </a:lnTo>
                <a:lnTo>
                  <a:pt x="40780" y="24660"/>
                </a:lnTo>
                <a:lnTo>
                  <a:pt x="40870" y="24690"/>
                </a:lnTo>
                <a:lnTo>
                  <a:pt x="40960" y="24770"/>
                </a:lnTo>
                <a:lnTo>
                  <a:pt x="41010" y="24850"/>
                </a:lnTo>
                <a:lnTo>
                  <a:pt x="41070" y="25040"/>
                </a:lnTo>
                <a:lnTo>
                  <a:pt x="41110" y="25130"/>
                </a:lnTo>
                <a:lnTo>
                  <a:pt x="41150" y="25190"/>
                </a:lnTo>
                <a:lnTo>
                  <a:pt x="41210" y="25230"/>
                </a:lnTo>
                <a:lnTo>
                  <a:pt x="41420" y="25220"/>
                </a:lnTo>
                <a:lnTo>
                  <a:pt x="41630" y="25150"/>
                </a:lnTo>
                <a:lnTo>
                  <a:pt x="41730" y="25150"/>
                </a:lnTo>
                <a:lnTo>
                  <a:pt x="42040" y="25200"/>
                </a:lnTo>
                <a:lnTo>
                  <a:pt x="42170" y="25190"/>
                </a:lnTo>
                <a:lnTo>
                  <a:pt x="42520" y="25110"/>
                </a:lnTo>
                <a:lnTo>
                  <a:pt x="42590" y="25140"/>
                </a:lnTo>
                <a:lnTo>
                  <a:pt x="42760" y="25320"/>
                </a:lnTo>
                <a:lnTo>
                  <a:pt x="42870" y="25530"/>
                </a:lnTo>
                <a:lnTo>
                  <a:pt x="42900" y="25580"/>
                </a:lnTo>
                <a:lnTo>
                  <a:pt x="43220" y="25900"/>
                </a:lnTo>
                <a:lnTo>
                  <a:pt x="43490" y="26240"/>
                </a:lnTo>
                <a:lnTo>
                  <a:pt x="43510" y="26570"/>
                </a:lnTo>
                <a:lnTo>
                  <a:pt x="43530" y="26640"/>
                </a:lnTo>
                <a:lnTo>
                  <a:pt x="43550" y="26710"/>
                </a:lnTo>
                <a:lnTo>
                  <a:pt x="43590" y="26760"/>
                </a:lnTo>
                <a:lnTo>
                  <a:pt x="43600" y="26820"/>
                </a:lnTo>
                <a:lnTo>
                  <a:pt x="43590" y="26900"/>
                </a:lnTo>
                <a:lnTo>
                  <a:pt x="43340" y="27220"/>
                </a:lnTo>
                <a:lnTo>
                  <a:pt x="43290" y="27330"/>
                </a:lnTo>
                <a:lnTo>
                  <a:pt x="43320" y="27400"/>
                </a:lnTo>
                <a:lnTo>
                  <a:pt x="43360" y="27440"/>
                </a:lnTo>
                <a:lnTo>
                  <a:pt x="43400" y="27510"/>
                </a:lnTo>
                <a:lnTo>
                  <a:pt x="43430" y="27610"/>
                </a:lnTo>
                <a:lnTo>
                  <a:pt x="43450" y="27820"/>
                </a:lnTo>
                <a:lnTo>
                  <a:pt x="43450" y="27980"/>
                </a:lnTo>
                <a:lnTo>
                  <a:pt x="43430" y="28060"/>
                </a:lnTo>
                <a:lnTo>
                  <a:pt x="43410" y="28110"/>
                </a:lnTo>
                <a:lnTo>
                  <a:pt x="43360" y="28180"/>
                </a:lnTo>
                <a:lnTo>
                  <a:pt x="43290" y="28240"/>
                </a:lnTo>
                <a:lnTo>
                  <a:pt x="43200" y="28280"/>
                </a:lnTo>
                <a:lnTo>
                  <a:pt x="43050" y="28340"/>
                </a:lnTo>
                <a:lnTo>
                  <a:pt x="42990" y="28390"/>
                </a:lnTo>
                <a:lnTo>
                  <a:pt x="42940" y="28460"/>
                </a:lnTo>
                <a:lnTo>
                  <a:pt x="42900" y="28550"/>
                </a:lnTo>
                <a:lnTo>
                  <a:pt x="42860" y="28640"/>
                </a:lnTo>
                <a:lnTo>
                  <a:pt x="42840" y="28740"/>
                </a:lnTo>
                <a:lnTo>
                  <a:pt x="42850" y="29090"/>
                </a:lnTo>
                <a:lnTo>
                  <a:pt x="42890" y="29300"/>
                </a:lnTo>
                <a:lnTo>
                  <a:pt x="42900" y="29440"/>
                </a:lnTo>
                <a:lnTo>
                  <a:pt x="42890" y="29600"/>
                </a:lnTo>
                <a:lnTo>
                  <a:pt x="42770" y="30030"/>
                </a:lnTo>
                <a:lnTo>
                  <a:pt x="42780" y="30240"/>
                </a:lnTo>
                <a:lnTo>
                  <a:pt x="42770" y="30340"/>
                </a:lnTo>
                <a:lnTo>
                  <a:pt x="42670" y="30600"/>
                </a:lnTo>
                <a:lnTo>
                  <a:pt x="42540" y="30780"/>
                </a:lnTo>
                <a:lnTo>
                  <a:pt x="42380" y="30940"/>
                </a:lnTo>
                <a:lnTo>
                  <a:pt x="42350" y="30990"/>
                </a:lnTo>
                <a:lnTo>
                  <a:pt x="42330" y="31050"/>
                </a:lnTo>
                <a:lnTo>
                  <a:pt x="42330" y="31130"/>
                </a:lnTo>
                <a:lnTo>
                  <a:pt x="42370" y="31340"/>
                </a:lnTo>
                <a:lnTo>
                  <a:pt x="42370" y="31430"/>
                </a:lnTo>
                <a:lnTo>
                  <a:pt x="42360" y="31550"/>
                </a:lnTo>
                <a:lnTo>
                  <a:pt x="42370" y="31610"/>
                </a:lnTo>
                <a:lnTo>
                  <a:pt x="42390" y="31670"/>
                </a:lnTo>
                <a:lnTo>
                  <a:pt x="42420" y="32100"/>
                </a:lnTo>
                <a:lnTo>
                  <a:pt x="42440" y="32250"/>
                </a:lnTo>
                <a:lnTo>
                  <a:pt x="42480" y="32430"/>
                </a:lnTo>
                <a:lnTo>
                  <a:pt x="42510" y="32520"/>
                </a:lnTo>
                <a:lnTo>
                  <a:pt x="42540" y="32600"/>
                </a:lnTo>
                <a:lnTo>
                  <a:pt x="42600" y="32660"/>
                </a:lnTo>
                <a:lnTo>
                  <a:pt x="42670" y="32710"/>
                </a:lnTo>
                <a:lnTo>
                  <a:pt x="43020" y="32820"/>
                </a:lnTo>
                <a:lnTo>
                  <a:pt x="43200" y="32930"/>
                </a:lnTo>
                <a:lnTo>
                  <a:pt x="43310" y="33030"/>
                </a:lnTo>
                <a:lnTo>
                  <a:pt x="43570" y="33190"/>
                </a:lnTo>
                <a:lnTo>
                  <a:pt x="43630" y="33300"/>
                </a:lnTo>
                <a:lnTo>
                  <a:pt x="43550" y="33520"/>
                </a:lnTo>
                <a:lnTo>
                  <a:pt x="43440" y="33800"/>
                </a:lnTo>
                <a:lnTo>
                  <a:pt x="43430" y="33840"/>
                </a:lnTo>
                <a:lnTo>
                  <a:pt x="43430" y="33900"/>
                </a:lnTo>
                <a:lnTo>
                  <a:pt x="43440" y="33970"/>
                </a:lnTo>
                <a:lnTo>
                  <a:pt x="43480" y="34070"/>
                </a:lnTo>
                <a:lnTo>
                  <a:pt x="43610" y="34360"/>
                </a:lnTo>
                <a:lnTo>
                  <a:pt x="43690" y="34590"/>
                </a:lnTo>
                <a:lnTo>
                  <a:pt x="44150" y="36450"/>
                </a:lnTo>
                <a:lnTo>
                  <a:pt x="42750" y="37310"/>
                </a:lnTo>
                <a:lnTo>
                  <a:pt x="42610" y="37360"/>
                </a:lnTo>
                <a:lnTo>
                  <a:pt x="42550" y="37370"/>
                </a:lnTo>
                <a:lnTo>
                  <a:pt x="40370" y="37340"/>
                </a:lnTo>
                <a:lnTo>
                  <a:pt x="40120" y="37390"/>
                </a:lnTo>
                <a:lnTo>
                  <a:pt x="39920" y="37320"/>
                </a:lnTo>
                <a:lnTo>
                  <a:pt x="39510" y="36900"/>
                </a:lnTo>
                <a:lnTo>
                  <a:pt x="39190" y="36470"/>
                </a:lnTo>
                <a:lnTo>
                  <a:pt x="38710" y="36030"/>
                </a:lnTo>
                <a:lnTo>
                  <a:pt x="38670" y="36000"/>
                </a:lnTo>
                <a:lnTo>
                  <a:pt x="38630" y="35990"/>
                </a:lnTo>
                <a:lnTo>
                  <a:pt x="38590" y="36000"/>
                </a:lnTo>
                <a:lnTo>
                  <a:pt x="37740" y="36220"/>
                </a:lnTo>
                <a:lnTo>
                  <a:pt x="37720" y="36250"/>
                </a:lnTo>
                <a:lnTo>
                  <a:pt x="37710" y="36300"/>
                </a:lnTo>
                <a:lnTo>
                  <a:pt x="37700" y="36550"/>
                </a:lnTo>
                <a:lnTo>
                  <a:pt x="37830" y="39790"/>
                </a:lnTo>
                <a:lnTo>
                  <a:pt x="38120" y="42120"/>
                </a:lnTo>
                <a:lnTo>
                  <a:pt x="38130" y="42120"/>
                </a:lnTo>
                <a:lnTo>
                  <a:pt x="37710" y="42240"/>
                </a:lnTo>
                <a:lnTo>
                  <a:pt x="36560" y="42090"/>
                </a:lnTo>
                <a:lnTo>
                  <a:pt x="35410" y="41940"/>
                </a:lnTo>
                <a:lnTo>
                  <a:pt x="34270" y="41790"/>
                </a:lnTo>
                <a:lnTo>
                  <a:pt x="33120" y="41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Ömnögovi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60980" y="34650"/>
                </a:moveTo>
                <a:lnTo>
                  <a:pt x="60860" y="35220"/>
                </a:lnTo>
                <a:lnTo>
                  <a:pt x="60860" y="35340"/>
                </a:lnTo>
                <a:lnTo>
                  <a:pt x="60870" y="35410"/>
                </a:lnTo>
                <a:lnTo>
                  <a:pt x="60900" y="35500"/>
                </a:lnTo>
                <a:lnTo>
                  <a:pt x="61150" y="36010"/>
                </a:lnTo>
                <a:lnTo>
                  <a:pt x="61740" y="37820"/>
                </a:lnTo>
                <a:lnTo>
                  <a:pt x="61760" y="38400"/>
                </a:lnTo>
                <a:lnTo>
                  <a:pt x="61770" y="38870"/>
                </a:lnTo>
                <a:lnTo>
                  <a:pt x="61800" y="39230"/>
                </a:lnTo>
                <a:lnTo>
                  <a:pt x="61940" y="39970"/>
                </a:lnTo>
                <a:lnTo>
                  <a:pt x="61950" y="40120"/>
                </a:lnTo>
                <a:lnTo>
                  <a:pt x="61950" y="40270"/>
                </a:lnTo>
                <a:lnTo>
                  <a:pt x="61940" y="40450"/>
                </a:lnTo>
                <a:lnTo>
                  <a:pt x="61900" y="40630"/>
                </a:lnTo>
                <a:lnTo>
                  <a:pt x="61860" y="40790"/>
                </a:lnTo>
                <a:lnTo>
                  <a:pt x="61850" y="40880"/>
                </a:lnTo>
                <a:lnTo>
                  <a:pt x="61940" y="42720"/>
                </a:lnTo>
                <a:lnTo>
                  <a:pt x="61010" y="42870"/>
                </a:lnTo>
                <a:lnTo>
                  <a:pt x="60860" y="42860"/>
                </a:lnTo>
                <a:lnTo>
                  <a:pt x="60760" y="42900"/>
                </a:lnTo>
                <a:lnTo>
                  <a:pt x="60610" y="42920"/>
                </a:lnTo>
                <a:lnTo>
                  <a:pt x="60430" y="42890"/>
                </a:lnTo>
                <a:lnTo>
                  <a:pt x="60250" y="42720"/>
                </a:lnTo>
                <a:lnTo>
                  <a:pt x="60090" y="42740"/>
                </a:lnTo>
                <a:lnTo>
                  <a:pt x="59990" y="42790"/>
                </a:lnTo>
                <a:lnTo>
                  <a:pt x="59850" y="42810"/>
                </a:lnTo>
                <a:lnTo>
                  <a:pt x="59750" y="42890"/>
                </a:lnTo>
                <a:lnTo>
                  <a:pt x="59670" y="43020"/>
                </a:lnTo>
                <a:lnTo>
                  <a:pt x="59560" y="43050"/>
                </a:lnTo>
                <a:lnTo>
                  <a:pt x="59520" y="43080"/>
                </a:lnTo>
                <a:lnTo>
                  <a:pt x="59440" y="43130"/>
                </a:lnTo>
                <a:lnTo>
                  <a:pt x="58320" y="43310"/>
                </a:lnTo>
                <a:lnTo>
                  <a:pt x="57050" y="43870"/>
                </a:lnTo>
                <a:lnTo>
                  <a:pt x="55780" y="44420"/>
                </a:lnTo>
                <a:lnTo>
                  <a:pt x="54660" y="45010"/>
                </a:lnTo>
                <a:lnTo>
                  <a:pt x="54460" y="45110"/>
                </a:lnTo>
                <a:lnTo>
                  <a:pt x="54340" y="45210"/>
                </a:lnTo>
                <a:lnTo>
                  <a:pt x="54300" y="45230"/>
                </a:lnTo>
                <a:lnTo>
                  <a:pt x="54250" y="45250"/>
                </a:lnTo>
                <a:lnTo>
                  <a:pt x="54100" y="45330"/>
                </a:lnTo>
                <a:lnTo>
                  <a:pt x="53940" y="45350"/>
                </a:lnTo>
                <a:lnTo>
                  <a:pt x="53890" y="45370"/>
                </a:lnTo>
                <a:lnTo>
                  <a:pt x="53370" y="45930"/>
                </a:lnTo>
                <a:lnTo>
                  <a:pt x="53280" y="45960"/>
                </a:lnTo>
                <a:lnTo>
                  <a:pt x="53230" y="45890"/>
                </a:lnTo>
                <a:lnTo>
                  <a:pt x="53120" y="45780"/>
                </a:lnTo>
                <a:lnTo>
                  <a:pt x="53090" y="45780"/>
                </a:lnTo>
                <a:lnTo>
                  <a:pt x="53080" y="45770"/>
                </a:lnTo>
                <a:lnTo>
                  <a:pt x="53020" y="45750"/>
                </a:lnTo>
                <a:lnTo>
                  <a:pt x="52200" y="45740"/>
                </a:lnTo>
                <a:lnTo>
                  <a:pt x="52040" y="45720"/>
                </a:lnTo>
                <a:lnTo>
                  <a:pt x="52040" y="45680"/>
                </a:lnTo>
                <a:lnTo>
                  <a:pt x="51960" y="45660"/>
                </a:lnTo>
                <a:lnTo>
                  <a:pt x="51960" y="44960"/>
                </a:lnTo>
                <a:lnTo>
                  <a:pt x="51910" y="44960"/>
                </a:lnTo>
                <a:lnTo>
                  <a:pt x="51910" y="44890"/>
                </a:lnTo>
                <a:lnTo>
                  <a:pt x="50810" y="45110"/>
                </a:lnTo>
                <a:lnTo>
                  <a:pt x="50050" y="45260"/>
                </a:lnTo>
                <a:lnTo>
                  <a:pt x="49490" y="45130"/>
                </a:lnTo>
                <a:lnTo>
                  <a:pt x="49350" y="45080"/>
                </a:lnTo>
                <a:lnTo>
                  <a:pt x="48980" y="44960"/>
                </a:lnTo>
                <a:lnTo>
                  <a:pt x="48800" y="44870"/>
                </a:lnTo>
                <a:lnTo>
                  <a:pt x="47970" y="44420"/>
                </a:lnTo>
                <a:lnTo>
                  <a:pt x="47880" y="44380"/>
                </a:lnTo>
                <a:lnTo>
                  <a:pt x="47730" y="44350"/>
                </a:lnTo>
                <a:lnTo>
                  <a:pt x="47700" y="44330"/>
                </a:lnTo>
                <a:lnTo>
                  <a:pt x="47660" y="44310"/>
                </a:lnTo>
                <a:lnTo>
                  <a:pt x="47410" y="44200"/>
                </a:lnTo>
                <a:lnTo>
                  <a:pt x="47250" y="44100"/>
                </a:lnTo>
                <a:lnTo>
                  <a:pt x="47210" y="44080"/>
                </a:lnTo>
                <a:lnTo>
                  <a:pt x="47080" y="43990"/>
                </a:lnTo>
                <a:lnTo>
                  <a:pt x="46880" y="43910"/>
                </a:lnTo>
                <a:lnTo>
                  <a:pt x="46640" y="43880"/>
                </a:lnTo>
                <a:lnTo>
                  <a:pt x="46450" y="43880"/>
                </a:lnTo>
                <a:lnTo>
                  <a:pt x="46320" y="43830"/>
                </a:lnTo>
                <a:lnTo>
                  <a:pt x="46230" y="43910"/>
                </a:lnTo>
                <a:lnTo>
                  <a:pt x="46130" y="43880"/>
                </a:lnTo>
                <a:lnTo>
                  <a:pt x="46020" y="43860"/>
                </a:lnTo>
                <a:lnTo>
                  <a:pt x="45880" y="43860"/>
                </a:lnTo>
                <a:lnTo>
                  <a:pt x="45710" y="43830"/>
                </a:lnTo>
                <a:lnTo>
                  <a:pt x="45510" y="43720"/>
                </a:lnTo>
                <a:lnTo>
                  <a:pt x="45370" y="43680"/>
                </a:lnTo>
                <a:lnTo>
                  <a:pt x="45280" y="43700"/>
                </a:lnTo>
                <a:lnTo>
                  <a:pt x="45130" y="43640"/>
                </a:lnTo>
                <a:lnTo>
                  <a:pt x="45060" y="43550"/>
                </a:lnTo>
                <a:lnTo>
                  <a:pt x="44920" y="43360"/>
                </a:lnTo>
                <a:lnTo>
                  <a:pt x="44850" y="43250"/>
                </a:lnTo>
                <a:lnTo>
                  <a:pt x="44300" y="42500"/>
                </a:lnTo>
                <a:lnTo>
                  <a:pt x="44170" y="42450"/>
                </a:lnTo>
                <a:lnTo>
                  <a:pt x="43730" y="42410"/>
                </a:lnTo>
                <a:lnTo>
                  <a:pt x="43670" y="42400"/>
                </a:lnTo>
                <a:lnTo>
                  <a:pt x="43660" y="42400"/>
                </a:lnTo>
                <a:lnTo>
                  <a:pt x="43600" y="42390"/>
                </a:lnTo>
                <a:lnTo>
                  <a:pt x="43270" y="42330"/>
                </a:lnTo>
                <a:lnTo>
                  <a:pt x="43140" y="42300"/>
                </a:lnTo>
                <a:lnTo>
                  <a:pt x="42960" y="42240"/>
                </a:lnTo>
                <a:lnTo>
                  <a:pt x="41930" y="41960"/>
                </a:lnTo>
                <a:lnTo>
                  <a:pt x="41640" y="41860"/>
                </a:lnTo>
                <a:lnTo>
                  <a:pt x="41490" y="41830"/>
                </a:lnTo>
                <a:lnTo>
                  <a:pt x="41230" y="41840"/>
                </a:lnTo>
                <a:lnTo>
                  <a:pt x="40940" y="41880"/>
                </a:lnTo>
                <a:lnTo>
                  <a:pt x="40660" y="41830"/>
                </a:lnTo>
                <a:lnTo>
                  <a:pt x="40160" y="41840"/>
                </a:lnTo>
                <a:lnTo>
                  <a:pt x="40030" y="41940"/>
                </a:lnTo>
                <a:lnTo>
                  <a:pt x="39240" y="41810"/>
                </a:lnTo>
                <a:lnTo>
                  <a:pt x="39110" y="41810"/>
                </a:lnTo>
                <a:lnTo>
                  <a:pt x="38130" y="42120"/>
                </a:lnTo>
                <a:lnTo>
                  <a:pt x="38120" y="42120"/>
                </a:lnTo>
                <a:lnTo>
                  <a:pt x="37830" y="39790"/>
                </a:lnTo>
                <a:lnTo>
                  <a:pt x="37700" y="36550"/>
                </a:lnTo>
                <a:lnTo>
                  <a:pt x="37710" y="36300"/>
                </a:lnTo>
                <a:lnTo>
                  <a:pt x="37720" y="36250"/>
                </a:lnTo>
                <a:lnTo>
                  <a:pt x="37740" y="36220"/>
                </a:lnTo>
                <a:lnTo>
                  <a:pt x="38590" y="36000"/>
                </a:lnTo>
                <a:lnTo>
                  <a:pt x="38630" y="35990"/>
                </a:lnTo>
                <a:lnTo>
                  <a:pt x="38670" y="36000"/>
                </a:lnTo>
                <a:lnTo>
                  <a:pt x="38710" y="36030"/>
                </a:lnTo>
                <a:lnTo>
                  <a:pt x="39190" y="36470"/>
                </a:lnTo>
                <a:lnTo>
                  <a:pt x="39510" y="36900"/>
                </a:lnTo>
                <a:lnTo>
                  <a:pt x="39920" y="37320"/>
                </a:lnTo>
                <a:lnTo>
                  <a:pt x="40120" y="37390"/>
                </a:lnTo>
                <a:lnTo>
                  <a:pt x="40370" y="37340"/>
                </a:lnTo>
                <a:lnTo>
                  <a:pt x="42550" y="37370"/>
                </a:lnTo>
                <a:lnTo>
                  <a:pt x="42610" y="37360"/>
                </a:lnTo>
                <a:lnTo>
                  <a:pt x="42750" y="37310"/>
                </a:lnTo>
                <a:lnTo>
                  <a:pt x="44150" y="36450"/>
                </a:lnTo>
                <a:lnTo>
                  <a:pt x="44370" y="36350"/>
                </a:lnTo>
                <a:lnTo>
                  <a:pt x="45200" y="36090"/>
                </a:lnTo>
                <a:lnTo>
                  <a:pt x="46620" y="35980"/>
                </a:lnTo>
                <a:lnTo>
                  <a:pt x="47670" y="36060"/>
                </a:lnTo>
                <a:lnTo>
                  <a:pt x="47680" y="36000"/>
                </a:lnTo>
                <a:lnTo>
                  <a:pt x="47650" y="35890"/>
                </a:lnTo>
                <a:lnTo>
                  <a:pt x="47480" y="35410"/>
                </a:lnTo>
                <a:lnTo>
                  <a:pt x="47480" y="35280"/>
                </a:lnTo>
                <a:lnTo>
                  <a:pt x="47510" y="35170"/>
                </a:lnTo>
                <a:lnTo>
                  <a:pt x="47650" y="35050"/>
                </a:lnTo>
                <a:lnTo>
                  <a:pt x="47690" y="34980"/>
                </a:lnTo>
                <a:lnTo>
                  <a:pt x="47740" y="34870"/>
                </a:lnTo>
                <a:lnTo>
                  <a:pt x="47790" y="34680"/>
                </a:lnTo>
                <a:lnTo>
                  <a:pt x="47830" y="34550"/>
                </a:lnTo>
                <a:lnTo>
                  <a:pt x="48320" y="33490"/>
                </a:lnTo>
                <a:lnTo>
                  <a:pt x="48400" y="33340"/>
                </a:lnTo>
                <a:lnTo>
                  <a:pt x="48990" y="33020"/>
                </a:lnTo>
                <a:lnTo>
                  <a:pt x="49470" y="32650"/>
                </a:lnTo>
                <a:lnTo>
                  <a:pt x="49550" y="32560"/>
                </a:lnTo>
                <a:lnTo>
                  <a:pt x="49610" y="32470"/>
                </a:lnTo>
                <a:lnTo>
                  <a:pt x="49810" y="32090"/>
                </a:lnTo>
                <a:lnTo>
                  <a:pt x="49840" y="32020"/>
                </a:lnTo>
                <a:lnTo>
                  <a:pt x="49850" y="31950"/>
                </a:lnTo>
                <a:lnTo>
                  <a:pt x="50780" y="31970"/>
                </a:lnTo>
                <a:lnTo>
                  <a:pt x="50840" y="32050"/>
                </a:lnTo>
                <a:lnTo>
                  <a:pt x="50860" y="32080"/>
                </a:lnTo>
                <a:lnTo>
                  <a:pt x="50860" y="32100"/>
                </a:lnTo>
                <a:lnTo>
                  <a:pt x="50860" y="32120"/>
                </a:lnTo>
                <a:lnTo>
                  <a:pt x="50850" y="32200"/>
                </a:lnTo>
                <a:lnTo>
                  <a:pt x="50850" y="32250"/>
                </a:lnTo>
                <a:lnTo>
                  <a:pt x="50860" y="32410"/>
                </a:lnTo>
                <a:lnTo>
                  <a:pt x="50860" y="32430"/>
                </a:lnTo>
                <a:lnTo>
                  <a:pt x="50860" y="32450"/>
                </a:lnTo>
                <a:lnTo>
                  <a:pt x="50850" y="32480"/>
                </a:lnTo>
                <a:lnTo>
                  <a:pt x="50820" y="32530"/>
                </a:lnTo>
                <a:lnTo>
                  <a:pt x="50820" y="32560"/>
                </a:lnTo>
                <a:lnTo>
                  <a:pt x="50820" y="32580"/>
                </a:lnTo>
                <a:lnTo>
                  <a:pt x="50820" y="32610"/>
                </a:lnTo>
                <a:lnTo>
                  <a:pt x="50820" y="32630"/>
                </a:lnTo>
                <a:lnTo>
                  <a:pt x="50830" y="32680"/>
                </a:lnTo>
                <a:lnTo>
                  <a:pt x="50840" y="32710"/>
                </a:lnTo>
                <a:lnTo>
                  <a:pt x="50840" y="32740"/>
                </a:lnTo>
                <a:lnTo>
                  <a:pt x="50840" y="32790"/>
                </a:lnTo>
                <a:lnTo>
                  <a:pt x="50830" y="32880"/>
                </a:lnTo>
                <a:lnTo>
                  <a:pt x="50820" y="32930"/>
                </a:lnTo>
                <a:lnTo>
                  <a:pt x="50810" y="32960"/>
                </a:lnTo>
                <a:lnTo>
                  <a:pt x="50820" y="33000"/>
                </a:lnTo>
                <a:lnTo>
                  <a:pt x="50930" y="33240"/>
                </a:lnTo>
                <a:lnTo>
                  <a:pt x="51000" y="33320"/>
                </a:lnTo>
                <a:lnTo>
                  <a:pt x="51070" y="33380"/>
                </a:lnTo>
                <a:lnTo>
                  <a:pt x="51280" y="33450"/>
                </a:lnTo>
                <a:lnTo>
                  <a:pt x="52540" y="33650"/>
                </a:lnTo>
                <a:lnTo>
                  <a:pt x="53700" y="33780"/>
                </a:lnTo>
                <a:lnTo>
                  <a:pt x="54500" y="33860"/>
                </a:lnTo>
                <a:lnTo>
                  <a:pt x="54670" y="33900"/>
                </a:lnTo>
                <a:lnTo>
                  <a:pt x="54730" y="33940"/>
                </a:lnTo>
                <a:lnTo>
                  <a:pt x="55090" y="34600"/>
                </a:lnTo>
                <a:lnTo>
                  <a:pt x="55270" y="34860"/>
                </a:lnTo>
                <a:lnTo>
                  <a:pt x="55350" y="35020"/>
                </a:lnTo>
                <a:lnTo>
                  <a:pt x="55390" y="35120"/>
                </a:lnTo>
                <a:lnTo>
                  <a:pt x="55390" y="35200"/>
                </a:lnTo>
                <a:lnTo>
                  <a:pt x="55390" y="35280"/>
                </a:lnTo>
                <a:lnTo>
                  <a:pt x="55430" y="35380"/>
                </a:lnTo>
                <a:lnTo>
                  <a:pt x="55480" y="35460"/>
                </a:lnTo>
                <a:lnTo>
                  <a:pt x="55710" y="35650"/>
                </a:lnTo>
                <a:lnTo>
                  <a:pt x="55920" y="35780"/>
                </a:lnTo>
                <a:lnTo>
                  <a:pt x="56140" y="35870"/>
                </a:lnTo>
                <a:lnTo>
                  <a:pt x="56230" y="35890"/>
                </a:lnTo>
                <a:lnTo>
                  <a:pt x="57110" y="35750"/>
                </a:lnTo>
                <a:lnTo>
                  <a:pt x="57360" y="35710"/>
                </a:lnTo>
                <a:lnTo>
                  <a:pt x="57490" y="35670"/>
                </a:lnTo>
                <a:lnTo>
                  <a:pt x="57700" y="35580"/>
                </a:lnTo>
                <a:lnTo>
                  <a:pt x="57950" y="35380"/>
                </a:lnTo>
                <a:lnTo>
                  <a:pt x="58150" y="35270"/>
                </a:lnTo>
                <a:lnTo>
                  <a:pt x="59770" y="34710"/>
                </a:lnTo>
                <a:lnTo>
                  <a:pt x="59850" y="34710"/>
                </a:lnTo>
                <a:lnTo>
                  <a:pt x="59980" y="34730"/>
                </a:lnTo>
                <a:lnTo>
                  <a:pt x="60180" y="34830"/>
                </a:lnTo>
                <a:lnTo>
                  <a:pt x="60240" y="34840"/>
                </a:lnTo>
                <a:lnTo>
                  <a:pt x="60520" y="34800"/>
                </a:lnTo>
                <a:lnTo>
                  <a:pt x="60980" y="34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Hövsgöl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46600" y="10010"/>
                </a:moveTo>
                <a:lnTo>
                  <a:pt x="46590" y="10010"/>
                </a:lnTo>
                <a:lnTo>
                  <a:pt x="46440" y="10100"/>
                </a:lnTo>
                <a:lnTo>
                  <a:pt x="46260" y="10200"/>
                </a:lnTo>
                <a:lnTo>
                  <a:pt x="46140" y="10320"/>
                </a:lnTo>
                <a:lnTo>
                  <a:pt x="46030" y="10440"/>
                </a:lnTo>
                <a:lnTo>
                  <a:pt x="46000" y="10480"/>
                </a:lnTo>
                <a:lnTo>
                  <a:pt x="45970" y="10580"/>
                </a:lnTo>
                <a:lnTo>
                  <a:pt x="45950" y="10630"/>
                </a:lnTo>
                <a:lnTo>
                  <a:pt x="45920" y="10810"/>
                </a:lnTo>
                <a:lnTo>
                  <a:pt x="45860" y="10950"/>
                </a:lnTo>
                <a:lnTo>
                  <a:pt x="45840" y="10990"/>
                </a:lnTo>
                <a:lnTo>
                  <a:pt x="45740" y="11100"/>
                </a:lnTo>
                <a:lnTo>
                  <a:pt x="45680" y="11150"/>
                </a:lnTo>
                <a:lnTo>
                  <a:pt x="45620" y="11210"/>
                </a:lnTo>
                <a:lnTo>
                  <a:pt x="45550" y="11280"/>
                </a:lnTo>
                <a:lnTo>
                  <a:pt x="45470" y="11390"/>
                </a:lnTo>
                <a:lnTo>
                  <a:pt x="45460" y="11450"/>
                </a:lnTo>
                <a:lnTo>
                  <a:pt x="45340" y="11620"/>
                </a:lnTo>
                <a:lnTo>
                  <a:pt x="45220" y="11750"/>
                </a:lnTo>
                <a:lnTo>
                  <a:pt x="45160" y="11850"/>
                </a:lnTo>
                <a:lnTo>
                  <a:pt x="45140" y="11930"/>
                </a:lnTo>
                <a:lnTo>
                  <a:pt x="45140" y="12000"/>
                </a:lnTo>
                <a:lnTo>
                  <a:pt x="45150" y="12070"/>
                </a:lnTo>
                <a:lnTo>
                  <a:pt x="45160" y="12110"/>
                </a:lnTo>
                <a:lnTo>
                  <a:pt x="45190" y="12150"/>
                </a:lnTo>
                <a:lnTo>
                  <a:pt x="45240" y="12190"/>
                </a:lnTo>
                <a:lnTo>
                  <a:pt x="45390" y="12280"/>
                </a:lnTo>
                <a:lnTo>
                  <a:pt x="45620" y="12380"/>
                </a:lnTo>
                <a:lnTo>
                  <a:pt x="45860" y="12460"/>
                </a:lnTo>
                <a:lnTo>
                  <a:pt x="46220" y="12630"/>
                </a:lnTo>
                <a:lnTo>
                  <a:pt x="46420" y="12690"/>
                </a:lnTo>
                <a:lnTo>
                  <a:pt x="46650" y="12800"/>
                </a:lnTo>
                <a:lnTo>
                  <a:pt x="46880" y="12930"/>
                </a:lnTo>
                <a:lnTo>
                  <a:pt x="46960" y="13010"/>
                </a:lnTo>
                <a:lnTo>
                  <a:pt x="47060" y="13120"/>
                </a:lnTo>
                <a:lnTo>
                  <a:pt x="46830" y="13300"/>
                </a:lnTo>
                <a:lnTo>
                  <a:pt x="46740" y="13350"/>
                </a:lnTo>
                <a:lnTo>
                  <a:pt x="46700" y="13360"/>
                </a:lnTo>
                <a:lnTo>
                  <a:pt x="46640" y="13360"/>
                </a:lnTo>
                <a:lnTo>
                  <a:pt x="46480" y="13330"/>
                </a:lnTo>
                <a:lnTo>
                  <a:pt x="46430" y="13330"/>
                </a:lnTo>
                <a:lnTo>
                  <a:pt x="46370" y="13340"/>
                </a:lnTo>
                <a:lnTo>
                  <a:pt x="46310" y="13380"/>
                </a:lnTo>
                <a:lnTo>
                  <a:pt x="46290" y="13400"/>
                </a:lnTo>
                <a:lnTo>
                  <a:pt x="46260" y="13450"/>
                </a:lnTo>
                <a:lnTo>
                  <a:pt x="46170" y="13710"/>
                </a:lnTo>
                <a:lnTo>
                  <a:pt x="46090" y="13870"/>
                </a:lnTo>
                <a:lnTo>
                  <a:pt x="46060" y="13920"/>
                </a:lnTo>
                <a:lnTo>
                  <a:pt x="45950" y="14050"/>
                </a:lnTo>
                <a:lnTo>
                  <a:pt x="45820" y="14160"/>
                </a:lnTo>
                <a:lnTo>
                  <a:pt x="45770" y="14190"/>
                </a:lnTo>
                <a:lnTo>
                  <a:pt x="45640" y="14250"/>
                </a:lnTo>
                <a:lnTo>
                  <a:pt x="45410" y="14330"/>
                </a:lnTo>
                <a:lnTo>
                  <a:pt x="45290" y="14340"/>
                </a:lnTo>
                <a:lnTo>
                  <a:pt x="45160" y="14390"/>
                </a:lnTo>
                <a:lnTo>
                  <a:pt x="44950" y="14440"/>
                </a:lnTo>
                <a:lnTo>
                  <a:pt x="44780" y="14510"/>
                </a:lnTo>
                <a:lnTo>
                  <a:pt x="44720" y="14550"/>
                </a:lnTo>
                <a:lnTo>
                  <a:pt x="44670" y="14600"/>
                </a:lnTo>
                <a:lnTo>
                  <a:pt x="44560" y="14730"/>
                </a:lnTo>
                <a:lnTo>
                  <a:pt x="44430" y="14830"/>
                </a:lnTo>
                <a:lnTo>
                  <a:pt x="44410" y="14890"/>
                </a:lnTo>
                <a:lnTo>
                  <a:pt x="44370" y="14960"/>
                </a:lnTo>
                <a:lnTo>
                  <a:pt x="44300" y="15040"/>
                </a:lnTo>
                <a:lnTo>
                  <a:pt x="44230" y="15080"/>
                </a:lnTo>
                <a:lnTo>
                  <a:pt x="44190" y="15090"/>
                </a:lnTo>
                <a:lnTo>
                  <a:pt x="44070" y="15110"/>
                </a:lnTo>
                <a:lnTo>
                  <a:pt x="43970" y="15220"/>
                </a:lnTo>
                <a:lnTo>
                  <a:pt x="43930" y="15290"/>
                </a:lnTo>
                <a:lnTo>
                  <a:pt x="43830" y="15560"/>
                </a:lnTo>
                <a:lnTo>
                  <a:pt x="43810" y="15630"/>
                </a:lnTo>
                <a:lnTo>
                  <a:pt x="43810" y="15700"/>
                </a:lnTo>
                <a:lnTo>
                  <a:pt x="43810" y="15810"/>
                </a:lnTo>
                <a:lnTo>
                  <a:pt x="43860" y="16090"/>
                </a:lnTo>
                <a:lnTo>
                  <a:pt x="43870" y="16120"/>
                </a:lnTo>
                <a:lnTo>
                  <a:pt x="43290" y="16240"/>
                </a:lnTo>
                <a:lnTo>
                  <a:pt x="42980" y="16220"/>
                </a:lnTo>
                <a:lnTo>
                  <a:pt x="42890" y="16170"/>
                </a:lnTo>
                <a:lnTo>
                  <a:pt x="42230" y="15690"/>
                </a:lnTo>
                <a:lnTo>
                  <a:pt x="41360" y="15220"/>
                </a:lnTo>
                <a:lnTo>
                  <a:pt x="41280" y="15180"/>
                </a:lnTo>
                <a:lnTo>
                  <a:pt x="41210" y="15190"/>
                </a:lnTo>
                <a:lnTo>
                  <a:pt x="41180" y="15230"/>
                </a:lnTo>
                <a:lnTo>
                  <a:pt x="41160" y="15250"/>
                </a:lnTo>
                <a:lnTo>
                  <a:pt x="41150" y="15270"/>
                </a:lnTo>
                <a:lnTo>
                  <a:pt x="41140" y="15290"/>
                </a:lnTo>
                <a:lnTo>
                  <a:pt x="41140" y="15310"/>
                </a:lnTo>
                <a:lnTo>
                  <a:pt x="41130" y="15400"/>
                </a:lnTo>
                <a:lnTo>
                  <a:pt x="41120" y="15430"/>
                </a:lnTo>
                <a:lnTo>
                  <a:pt x="41080" y="15490"/>
                </a:lnTo>
                <a:lnTo>
                  <a:pt x="41040" y="15550"/>
                </a:lnTo>
                <a:lnTo>
                  <a:pt x="40930" y="15630"/>
                </a:lnTo>
                <a:lnTo>
                  <a:pt x="40880" y="15680"/>
                </a:lnTo>
                <a:lnTo>
                  <a:pt x="40880" y="15710"/>
                </a:lnTo>
                <a:lnTo>
                  <a:pt x="40880" y="15750"/>
                </a:lnTo>
                <a:lnTo>
                  <a:pt x="40860" y="15780"/>
                </a:lnTo>
                <a:lnTo>
                  <a:pt x="40530" y="15860"/>
                </a:lnTo>
                <a:lnTo>
                  <a:pt x="40470" y="15860"/>
                </a:lnTo>
                <a:lnTo>
                  <a:pt x="40420" y="15800"/>
                </a:lnTo>
                <a:lnTo>
                  <a:pt x="40380" y="15840"/>
                </a:lnTo>
                <a:lnTo>
                  <a:pt x="40370" y="15890"/>
                </a:lnTo>
                <a:lnTo>
                  <a:pt x="40360" y="15950"/>
                </a:lnTo>
                <a:lnTo>
                  <a:pt x="40350" y="15970"/>
                </a:lnTo>
                <a:lnTo>
                  <a:pt x="40360" y="16020"/>
                </a:lnTo>
                <a:lnTo>
                  <a:pt x="40380" y="16050"/>
                </a:lnTo>
                <a:lnTo>
                  <a:pt x="40410" y="16070"/>
                </a:lnTo>
                <a:lnTo>
                  <a:pt x="40750" y="16260"/>
                </a:lnTo>
                <a:lnTo>
                  <a:pt x="40810" y="16340"/>
                </a:lnTo>
                <a:lnTo>
                  <a:pt x="40810" y="16360"/>
                </a:lnTo>
                <a:lnTo>
                  <a:pt x="40810" y="16380"/>
                </a:lnTo>
                <a:lnTo>
                  <a:pt x="40780" y="16420"/>
                </a:lnTo>
                <a:lnTo>
                  <a:pt x="40770" y="16450"/>
                </a:lnTo>
                <a:lnTo>
                  <a:pt x="40700" y="16500"/>
                </a:lnTo>
                <a:lnTo>
                  <a:pt x="40680" y="16510"/>
                </a:lnTo>
                <a:lnTo>
                  <a:pt x="40660" y="16520"/>
                </a:lnTo>
                <a:lnTo>
                  <a:pt x="40650" y="16520"/>
                </a:lnTo>
                <a:lnTo>
                  <a:pt x="40610" y="16530"/>
                </a:lnTo>
                <a:lnTo>
                  <a:pt x="40580" y="16550"/>
                </a:lnTo>
                <a:lnTo>
                  <a:pt x="40460" y="16630"/>
                </a:lnTo>
                <a:lnTo>
                  <a:pt x="40420" y="16650"/>
                </a:lnTo>
                <a:lnTo>
                  <a:pt x="40360" y="16680"/>
                </a:lnTo>
                <a:lnTo>
                  <a:pt x="40360" y="16700"/>
                </a:lnTo>
                <a:lnTo>
                  <a:pt x="40360" y="16720"/>
                </a:lnTo>
                <a:lnTo>
                  <a:pt x="40370" y="16740"/>
                </a:lnTo>
                <a:lnTo>
                  <a:pt x="40370" y="16770"/>
                </a:lnTo>
                <a:lnTo>
                  <a:pt x="40350" y="16790"/>
                </a:lnTo>
                <a:lnTo>
                  <a:pt x="40320" y="16840"/>
                </a:lnTo>
                <a:lnTo>
                  <a:pt x="40260" y="16890"/>
                </a:lnTo>
                <a:lnTo>
                  <a:pt x="40220" y="16960"/>
                </a:lnTo>
                <a:lnTo>
                  <a:pt x="40200" y="17000"/>
                </a:lnTo>
                <a:lnTo>
                  <a:pt x="40210" y="17020"/>
                </a:lnTo>
                <a:lnTo>
                  <a:pt x="40250" y="17040"/>
                </a:lnTo>
                <a:lnTo>
                  <a:pt x="40260" y="17050"/>
                </a:lnTo>
                <a:lnTo>
                  <a:pt x="40270" y="17070"/>
                </a:lnTo>
                <a:lnTo>
                  <a:pt x="40250" y="17090"/>
                </a:lnTo>
                <a:lnTo>
                  <a:pt x="40200" y="17140"/>
                </a:lnTo>
                <a:lnTo>
                  <a:pt x="40190" y="17160"/>
                </a:lnTo>
                <a:lnTo>
                  <a:pt x="40180" y="17180"/>
                </a:lnTo>
                <a:lnTo>
                  <a:pt x="40190" y="17200"/>
                </a:lnTo>
                <a:lnTo>
                  <a:pt x="40200" y="17220"/>
                </a:lnTo>
                <a:lnTo>
                  <a:pt x="40200" y="17260"/>
                </a:lnTo>
                <a:lnTo>
                  <a:pt x="40170" y="17300"/>
                </a:lnTo>
                <a:lnTo>
                  <a:pt x="40150" y="17380"/>
                </a:lnTo>
                <a:lnTo>
                  <a:pt x="40130" y="17430"/>
                </a:lnTo>
                <a:lnTo>
                  <a:pt x="40130" y="17480"/>
                </a:lnTo>
                <a:lnTo>
                  <a:pt x="40130" y="17510"/>
                </a:lnTo>
                <a:lnTo>
                  <a:pt x="40160" y="17580"/>
                </a:lnTo>
                <a:lnTo>
                  <a:pt x="40160" y="17630"/>
                </a:lnTo>
                <a:lnTo>
                  <a:pt x="40170" y="17690"/>
                </a:lnTo>
                <a:lnTo>
                  <a:pt x="40190" y="17730"/>
                </a:lnTo>
                <a:lnTo>
                  <a:pt x="40220" y="17790"/>
                </a:lnTo>
                <a:lnTo>
                  <a:pt x="40240" y="17820"/>
                </a:lnTo>
                <a:lnTo>
                  <a:pt x="40250" y="17840"/>
                </a:lnTo>
                <a:lnTo>
                  <a:pt x="40270" y="17850"/>
                </a:lnTo>
                <a:lnTo>
                  <a:pt x="40300" y="17860"/>
                </a:lnTo>
                <a:lnTo>
                  <a:pt x="40360" y="17870"/>
                </a:lnTo>
                <a:lnTo>
                  <a:pt x="40380" y="17880"/>
                </a:lnTo>
                <a:lnTo>
                  <a:pt x="40390" y="17890"/>
                </a:lnTo>
                <a:lnTo>
                  <a:pt x="40420" y="17920"/>
                </a:lnTo>
                <a:lnTo>
                  <a:pt x="40480" y="18010"/>
                </a:lnTo>
                <a:lnTo>
                  <a:pt x="40360" y="18110"/>
                </a:lnTo>
                <a:lnTo>
                  <a:pt x="40110" y="18190"/>
                </a:lnTo>
                <a:lnTo>
                  <a:pt x="39850" y="18240"/>
                </a:lnTo>
                <a:lnTo>
                  <a:pt x="39770" y="18290"/>
                </a:lnTo>
                <a:lnTo>
                  <a:pt x="39740" y="18370"/>
                </a:lnTo>
                <a:lnTo>
                  <a:pt x="39760" y="18460"/>
                </a:lnTo>
                <a:lnTo>
                  <a:pt x="39760" y="18540"/>
                </a:lnTo>
                <a:lnTo>
                  <a:pt x="39730" y="18640"/>
                </a:lnTo>
                <a:lnTo>
                  <a:pt x="39640" y="18680"/>
                </a:lnTo>
                <a:lnTo>
                  <a:pt x="39540" y="18700"/>
                </a:lnTo>
                <a:lnTo>
                  <a:pt x="39450" y="18680"/>
                </a:lnTo>
                <a:lnTo>
                  <a:pt x="39380" y="18650"/>
                </a:lnTo>
                <a:lnTo>
                  <a:pt x="38950" y="18400"/>
                </a:lnTo>
                <a:lnTo>
                  <a:pt x="38850" y="18350"/>
                </a:lnTo>
                <a:lnTo>
                  <a:pt x="38580" y="18340"/>
                </a:lnTo>
                <a:lnTo>
                  <a:pt x="38520" y="18360"/>
                </a:lnTo>
                <a:lnTo>
                  <a:pt x="38460" y="18410"/>
                </a:lnTo>
                <a:lnTo>
                  <a:pt x="38430" y="18470"/>
                </a:lnTo>
                <a:lnTo>
                  <a:pt x="38400" y="18560"/>
                </a:lnTo>
                <a:lnTo>
                  <a:pt x="38370" y="18910"/>
                </a:lnTo>
                <a:lnTo>
                  <a:pt x="38330" y="19000"/>
                </a:lnTo>
                <a:lnTo>
                  <a:pt x="38290" y="19050"/>
                </a:lnTo>
                <a:lnTo>
                  <a:pt x="38240" y="19060"/>
                </a:lnTo>
                <a:lnTo>
                  <a:pt x="37610" y="19120"/>
                </a:lnTo>
                <a:lnTo>
                  <a:pt x="37540" y="19100"/>
                </a:lnTo>
                <a:lnTo>
                  <a:pt x="37480" y="19080"/>
                </a:lnTo>
                <a:lnTo>
                  <a:pt x="37420" y="19040"/>
                </a:lnTo>
                <a:lnTo>
                  <a:pt x="37360" y="19020"/>
                </a:lnTo>
                <a:lnTo>
                  <a:pt x="37330" y="19030"/>
                </a:lnTo>
                <a:lnTo>
                  <a:pt x="37290" y="19070"/>
                </a:lnTo>
                <a:lnTo>
                  <a:pt x="37250" y="19130"/>
                </a:lnTo>
                <a:lnTo>
                  <a:pt x="37200" y="19200"/>
                </a:lnTo>
                <a:lnTo>
                  <a:pt x="37120" y="19260"/>
                </a:lnTo>
                <a:lnTo>
                  <a:pt x="37040" y="19280"/>
                </a:lnTo>
                <a:lnTo>
                  <a:pt x="36970" y="19270"/>
                </a:lnTo>
                <a:lnTo>
                  <a:pt x="36880" y="19220"/>
                </a:lnTo>
                <a:lnTo>
                  <a:pt x="36640" y="18950"/>
                </a:lnTo>
                <a:lnTo>
                  <a:pt x="36620" y="18670"/>
                </a:lnTo>
                <a:lnTo>
                  <a:pt x="36450" y="18060"/>
                </a:lnTo>
                <a:lnTo>
                  <a:pt x="36420" y="17910"/>
                </a:lnTo>
                <a:lnTo>
                  <a:pt x="36410" y="17780"/>
                </a:lnTo>
                <a:lnTo>
                  <a:pt x="36420" y="17690"/>
                </a:lnTo>
                <a:lnTo>
                  <a:pt x="36430" y="17620"/>
                </a:lnTo>
                <a:lnTo>
                  <a:pt x="36450" y="17560"/>
                </a:lnTo>
                <a:lnTo>
                  <a:pt x="36650" y="17230"/>
                </a:lnTo>
                <a:lnTo>
                  <a:pt x="36700" y="17120"/>
                </a:lnTo>
                <a:lnTo>
                  <a:pt x="36750" y="16990"/>
                </a:lnTo>
                <a:lnTo>
                  <a:pt x="36800" y="16800"/>
                </a:lnTo>
                <a:lnTo>
                  <a:pt x="36800" y="16740"/>
                </a:lnTo>
                <a:lnTo>
                  <a:pt x="36780" y="16660"/>
                </a:lnTo>
                <a:lnTo>
                  <a:pt x="36710" y="16440"/>
                </a:lnTo>
                <a:lnTo>
                  <a:pt x="36670" y="16180"/>
                </a:lnTo>
                <a:lnTo>
                  <a:pt x="36610" y="15660"/>
                </a:lnTo>
                <a:lnTo>
                  <a:pt x="36590" y="15560"/>
                </a:lnTo>
                <a:lnTo>
                  <a:pt x="36570" y="15500"/>
                </a:lnTo>
                <a:lnTo>
                  <a:pt x="36520" y="15450"/>
                </a:lnTo>
                <a:lnTo>
                  <a:pt x="35640" y="15540"/>
                </a:lnTo>
                <a:lnTo>
                  <a:pt x="35500" y="15840"/>
                </a:lnTo>
                <a:lnTo>
                  <a:pt x="35350" y="16050"/>
                </a:lnTo>
                <a:lnTo>
                  <a:pt x="35190" y="16160"/>
                </a:lnTo>
                <a:lnTo>
                  <a:pt x="35120" y="16180"/>
                </a:lnTo>
                <a:lnTo>
                  <a:pt x="35010" y="16190"/>
                </a:lnTo>
                <a:lnTo>
                  <a:pt x="34950" y="16170"/>
                </a:lnTo>
                <a:lnTo>
                  <a:pt x="34890" y="16140"/>
                </a:lnTo>
                <a:lnTo>
                  <a:pt x="34760" y="16040"/>
                </a:lnTo>
                <a:lnTo>
                  <a:pt x="34660" y="15980"/>
                </a:lnTo>
                <a:lnTo>
                  <a:pt x="34460" y="15910"/>
                </a:lnTo>
                <a:lnTo>
                  <a:pt x="34070" y="15860"/>
                </a:lnTo>
                <a:lnTo>
                  <a:pt x="33790" y="15880"/>
                </a:lnTo>
                <a:lnTo>
                  <a:pt x="33710" y="15900"/>
                </a:lnTo>
                <a:lnTo>
                  <a:pt x="33620" y="15940"/>
                </a:lnTo>
                <a:lnTo>
                  <a:pt x="33440" y="16000"/>
                </a:lnTo>
                <a:lnTo>
                  <a:pt x="33310" y="15990"/>
                </a:lnTo>
                <a:lnTo>
                  <a:pt x="33240" y="15960"/>
                </a:lnTo>
                <a:lnTo>
                  <a:pt x="32380" y="15320"/>
                </a:lnTo>
                <a:lnTo>
                  <a:pt x="32220" y="15250"/>
                </a:lnTo>
                <a:lnTo>
                  <a:pt x="31930" y="15240"/>
                </a:lnTo>
                <a:lnTo>
                  <a:pt x="31390" y="15200"/>
                </a:lnTo>
                <a:lnTo>
                  <a:pt x="31160" y="15140"/>
                </a:lnTo>
                <a:lnTo>
                  <a:pt x="31020" y="15050"/>
                </a:lnTo>
                <a:lnTo>
                  <a:pt x="30430" y="14490"/>
                </a:lnTo>
                <a:lnTo>
                  <a:pt x="30360" y="14390"/>
                </a:lnTo>
                <a:lnTo>
                  <a:pt x="30310" y="14230"/>
                </a:lnTo>
                <a:lnTo>
                  <a:pt x="30310" y="14160"/>
                </a:lnTo>
                <a:lnTo>
                  <a:pt x="30310" y="14050"/>
                </a:lnTo>
                <a:lnTo>
                  <a:pt x="30340" y="13920"/>
                </a:lnTo>
                <a:lnTo>
                  <a:pt x="30360" y="13850"/>
                </a:lnTo>
                <a:lnTo>
                  <a:pt x="30400" y="13750"/>
                </a:lnTo>
                <a:lnTo>
                  <a:pt x="30440" y="13690"/>
                </a:lnTo>
                <a:lnTo>
                  <a:pt x="30570" y="13520"/>
                </a:lnTo>
                <a:lnTo>
                  <a:pt x="30800" y="13310"/>
                </a:lnTo>
                <a:lnTo>
                  <a:pt x="31050" y="13140"/>
                </a:lnTo>
                <a:lnTo>
                  <a:pt x="31110" y="13070"/>
                </a:lnTo>
                <a:lnTo>
                  <a:pt x="31140" y="13020"/>
                </a:lnTo>
                <a:lnTo>
                  <a:pt x="31120" y="12970"/>
                </a:lnTo>
                <a:lnTo>
                  <a:pt x="31020" y="12820"/>
                </a:lnTo>
                <a:lnTo>
                  <a:pt x="31000" y="12770"/>
                </a:lnTo>
                <a:lnTo>
                  <a:pt x="30980" y="12730"/>
                </a:lnTo>
                <a:lnTo>
                  <a:pt x="30970" y="12680"/>
                </a:lnTo>
                <a:lnTo>
                  <a:pt x="30960" y="12640"/>
                </a:lnTo>
                <a:lnTo>
                  <a:pt x="30960" y="12620"/>
                </a:lnTo>
                <a:lnTo>
                  <a:pt x="31000" y="12640"/>
                </a:lnTo>
                <a:lnTo>
                  <a:pt x="31050" y="12670"/>
                </a:lnTo>
                <a:lnTo>
                  <a:pt x="31080" y="12750"/>
                </a:lnTo>
                <a:lnTo>
                  <a:pt x="31150" y="12860"/>
                </a:lnTo>
                <a:lnTo>
                  <a:pt x="31290" y="12930"/>
                </a:lnTo>
                <a:lnTo>
                  <a:pt x="31460" y="12970"/>
                </a:lnTo>
                <a:lnTo>
                  <a:pt x="31570" y="12970"/>
                </a:lnTo>
                <a:lnTo>
                  <a:pt x="31690" y="12930"/>
                </a:lnTo>
                <a:lnTo>
                  <a:pt x="31820" y="12870"/>
                </a:lnTo>
                <a:lnTo>
                  <a:pt x="32060" y="12690"/>
                </a:lnTo>
                <a:lnTo>
                  <a:pt x="32250" y="12550"/>
                </a:lnTo>
                <a:lnTo>
                  <a:pt x="32340" y="12440"/>
                </a:lnTo>
                <a:lnTo>
                  <a:pt x="32360" y="12300"/>
                </a:lnTo>
                <a:lnTo>
                  <a:pt x="32330" y="12220"/>
                </a:lnTo>
                <a:lnTo>
                  <a:pt x="32310" y="12170"/>
                </a:lnTo>
                <a:lnTo>
                  <a:pt x="32320" y="12130"/>
                </a:lnTo>
                <a:lnTo>
                  <a:pt x="32530" y="12080"/>
                </a:lnTo>
                <a:lnTo>
                  <a:pt x="32790" y="11950"/>
                </a:lnTo>
                <a:lnTo>
                  <a:pt x="32850" y="11940"/>
                </a:lnTo>
                <a:lnTo>
                  <a:pt x="32910" y="11960"/>
                </a:lnTo>
                <a:lnTo>
                  <a:pt x="33010" y="12070"/>
                </a:lnTo>
                <a:lnTo>
                  <a:pt x="33060" y="12100"/>
                </a:lnTo>
                <a:lnTo>
                  <a:pt x="33110" y="12070"/>
                </a:lnTo>
                <a:lnTo>
                  <a:pt x="33190" y="11970"/>
                </a:lnTo>
                <a:lnTo>
                  <a:pt x="33280" y="11890"/>
                </a:lnTo>
                <a:lnTo>
                  <a:pt x="33680" y="11670"/>
                </a:lnTo>
                <a:lnTo>
                  <a:pt x="33840" y="11490"/>
                </a:lnTo>
                <a:lnTo>
                  <a:pt x="34280" y="10520"/>
                </a:lnTo>
                <a:lnTo>
                  <a:pt x="34300" y="10450"/>
                </a:lnTo>
                <a:lnTo>
                  <a:pt x="34310" y="10360"/>
                </a:lnTo>
                <a:lnTo>
                  <a:pt x="34300" y="10290"/>
                </a:lnTo>
                <a:lnTo>
                  <a:pt x="34280" y="10150"/>
                </a:lnTo>
                <a:lnTo>
                  <a:pt x="34290" y="10000"/>
                </a:lnTo>
                <a:lnTo>
                  <a:pt x="34380" y="9730"/>
                </a:lnTo>
                <a:lnTo>
                  <a:pt x="34390" y="9590"/>
                </a:lnTo>
                <a:lnTo>
                  <a:pt x="34370" y="9480"/>
                </a:lnTo>
                <a:lnTo>
                  <a:pt x="34320" y="9390"/>
                </a:lnTo>
                <a:lnTo>
                  <a:pt x="34250" y="9330"/>
                </a:lnTo>
                <a:lnTo>
                  <a:pt x="34180" y="9300"/>
                </a:lnTo>
                <a:lnTo>
                  <a:pt x="34000" y="9270"/>
                </a:lnTo>
                <a:lnTo>
                  <a:pt x="33930" y="9240"/>
                </a:lnTo>
                <a:lnTo>
                  <a:pt x="33710" y="9070"/>
                </a:lnTo>
                <a:lnTo>
                  <a:pt x="33650" y="9010"/>
                </a:lnTo>
                <a:lnTo>
                  <a:pt x="33610" y="8930"/>
                </a:lnTo>
                <a:lnTo>
                  <a:pt x="33470" y="8560"/>
                </a:lnTo>
                <a:lnTo>
                  <a:pt x="33380" y="8330"/>
                </a:lnTo>
                <a:lnTo>
                  <a:pt x="33390" y="8240"/>
                </a:lnTo>
                <a:lnTo>
                  <a:pt x="33510" y="8060"/>
                </a:lnTo>
                <a:lnTo>
                  <a:pt x="33500" y="8010"/>
                </a:lnTo>
                <a:lnTo>
                  <a:pt x="33410" y="7940"/>
                </a:lnTo>
                <a:lnTo>
                  <a:pt x="33370" y="7890"/>
                </a:lnTo>
                <a:lnTo>
                  <a:pt x="33340" y="7830"/>
                </a:lnTo>
                <a:lnTo>
                  <a:pt x="33310" y="7780"/>
                </a:lnTo>
                <a:lnTo>
                  <a:pt x="33180" y="7700"/>
                </a:lnTo>
                <a:lnTo>
                  <a:pt x="33080" y="7590"/>
                </a:lnTo>
                <a:lnTo>
                  <a:pt x="33000" y="7460"/>
                </a:lnTo>
                <a:lnTo>
                  <a:pt x="32990" y="7320"/>
                </a:lnTo>
                <a:lnTo>
                  <a:pt x="33170" y="6930"/>
                </a:lnTo>
                <a:lnTo>
                  <a:pt x="33220" y="6780"/>
                </a:lnTo>
                <a:lnTo>
                  <a:pt x="33240" y="6630"/>
                </a:lnTo>
                <a:lnTo>
                  <a:pt x="33260" y="6570"/>
                </a:lnTo>
                <a:lnTo>
                  <a:pt x="33340" y="6360"/>
                </a:lnTo>
                <a:lnTo>
                  <a:pt x="33350" y="6290"/>
                </a:lnTo>
                <a:lnTo>
                  <a:pt x="33340" y="6190"/>
                </a:lnTo>
                <a:lnTo>
                  <a:pt x="33300" y="6040"/>
                </a:lnTo>
                <a:lnTo>
                  <a:pt x="33300" y="5970"/>
                </a:lnTo>
                <a:lnTo>
                  <a:pt x="33320" y="5890"/>
                </a:lnTo>
                <a:lnTo>
                  <a:pt x="33350" y="5830"/>
                </a:lnTo>
                <a:lnTo>
                  <a:pt x="33430" y="5720"/>
                </a:lnTo>
                <a:lnTo>
                  <a:pt x="33470" y="5660"/>
                </a:lnTo>
                <a:lnTo>
                  <a:pt x="33600" y="5360"/>
                </a:lnTo>
                <a:lnTo>
                  <a:pt x="33650" y="5260"/>
                </a:lnTo>
                <a:lnTo>
                  <a:pt x="33690" y="5220"/>
                </a:lnTo>
                <a:lnTo>
                  <a:pt x="33730" y="5210"/>
                </a:lnTo>
                <a:lnTo>
                  <a:pt x="33860" y="5140"/>
                </a:lnTo>
                <a:lnTo>
                  <a:pt x="33930" y="5130"/>
                </a:lnTo>
                <a:lnTo>
                  <a:pt x="34160" y="5180"/>
                </a:lnTo>
                <a:lnTo>
                  <a:pt x="34190" y="5100"/>
                </a:lnTo>
                <a:lnTo>
                  <a:pt x="34200" y="4990"/>
                </a:lnTo>
                <a:lnTo>
                  <a:pt x="34180" y="4790"/>
                </a:lnTo>
                <a:lnTo>
                  <a:pt x="34190" y="4690"/>
                </a:lnTo>
                <a:lnTo>
                  <a:pt x="34220" y="4610"/>
                </a:lnTo>
                <a:lnTo>
                  <a:pt x="34290" y="4450"/>
                </a:lnTo>
                <a:lnTo>
                  <a:pt x="34310" y="4360"/>
                </a:lnTo>
                <a:lnTo>
                  <a:pt x="34480" y="4070"/>
                </a:lnTo>
                <a:lnTo>
                  <a:pt x="34740" y="3950"/>
                </a:lnTo>
                <a:lnTo>
                  <a:pt x="35290" y="3790"/>
                </a:lnTo>
                <a:lnTo>
                  <a:pt x="35380" y="3710"/>
                </a:lnTo>
                <a:lnTo>
                  <a:pt x="35470" y="3610"/>
                </a:lnTo>
                <a:lnTo>
                  <a:pt x="35550" y="3490"/>
                </a:lnTo>
                <a:lnTo>
                  <a:pt x="35740" y="3100"/>
                </a:lnTo>
                <a:lnTo>
                  <a:pt x="35780" y="2890"/>
                </a:lnTo>
                <a:lnTo>
                  <a:pt x="35800" y="2820"/>
                </a:lnTo>
                <a:lnTo>
                  <a:pt x="35910" y="2670"/>
                </a:lnTo>
                <a:lnTo>
                  <a:pt x="35930" y="2600"/>
                </a:lnTo>
                <a:lnTo>
                  <a:pt x="35940" y="2530"/>
                </a:lnTo>
                <a:lnTo>
                  <a:pt x="35940" y="2370"/>
                </a:lnTo>
                <a:lnTo>
                  <a:pt x="35960" y="2290"/>
                </a:lnTo>
                <a:lnTo>
                  <a:pt x="36050" y="2190"/>
                </a:lnTo>
                <a:lnTo>
                  <a:pt x="36160" y="2190"/>
                </a:lnTo>
                <a:lnTo>
                  <a:pt x="36190" y="2210"/>
                </a:lnTo>
                <a:lnTo>
                  <a:pt x="36260" y="2270"/>
                </a:lnTo>
                <a:lnTo>
                  <a:pt x="36300" y="2410"/>
                </a:lnTo>
                <a:lnTo>
                  <a:pt x="36350" y="2520"/>
                </a:lnTo>
                <a:lnTo>
                  <a:pt x="36440" y="2580"/>
                </a:lnTo>
                <a:lnTo>
                  <a:pt x="36930" y="2750"/>
                </a:lnTo>
                <a:lnTo>
                  <a:pt x="37030" y="2810"/>
                </a:lnTo>
                <a:lnTo>
                  <a:pt x="37090" y="2890"/>
                </a:lnTo>
                <a:lnTo>
                  <a:pt x="37140" y="2970"/>
                </a:lnTo>
                <a:lnTo>
                  <a:pt x="37200" y="3040"/>
                </a:lnTo>
                <a:lnTo>
                  <a:pt x="37280" y="3090"/>
                </a:lnTo>
                <a:lnTo>
                  <a:pt x="37940" y="3280"/>
                </a:lnTo>
                <a:lnTo>
                  <a:pt x="38290" y="3290"/>
                </a:lnTo>
                <a:lnTo>
                  <a:pt x="38370" y="3330"/>
                </a:lnTo>
                <a:lnTo>
                  <a:pt x="38580" y="3530"/>
                </a:lnTo>
                <a:lnTo>
                  <a:pt x="38770" y="3750"/>
                </a:lnTo>
                <a:lnTo>
                  <a:pt x="38960" y="3930"/>
                </a:lnTo>
                <a:lnTo>
                  <a:pt x="39210" y="4010"/>
                </a:lnTo>
                <a:lnTo>
                  <a:pt x="39470" y="3980"/>
                </a:lnTo>
                <a:lnTo>
                  <a:pt x="39790" y="4040"/>
                </a:lnTo>
                <a:lnTo>
                  <a:pt x="40640" y="4030"/>
                </a:lnTo>
                <a:lnTo>
                  <a:pt x="40810" y="4130"/>
                </a:lnTo>
                <a:lnTo>
                  <a:pt x="41000" y="4190"/>
                </a:lnTo>
                <a:lnTo>
                  <a:pt x="42220" y="4820"/>
                </a:lnTo>
                <a:lnTo>
                  <a:pt x="42350" y="4940"/>
                </a:lnTo>
                <a:lnTo>
                  <a:pt x="42470" y="4970"/>
                </a:lnTo>
                <a:lnTo>
                  <a:pt x="42590" y="4970"/>
                </a:lnTo>
                <a:lnTo>
                  <a:pt x="42700" y="5000"/>
                </a:lnTo>
                <a:lnTo>
                  <a:pt x="42810" y="5100"/>
                </a:lnTo>
                <a:lnTo>
                  <a:pt x="42910" y="5230"/>
                </a:lnTo>
                <a:lnTo>
                  <a:pt x="43010" y="5290"/>
                </a:lnTo>
                <a:lnTo>
                  <a:pt x="43120" y="5290"/>
                </a:lnTo>
                <a:lnTo>
                  <a:pt x="43380" y="5190"/>
                </a:lnTo>
                <a:lnTo>
                  <a:pt x="43510" y="5180"/>
                </a:lnTo>
                <a:lnTo>
                  <a:pt x="43630" y="5200"/>
                </a:lnTo>
                <a:lnTo>
                  <a:pt x="43840" y="5290"/>
                </a:lnTo>
                <a:lnTo>
                  <a:pt x="43990" y="5280"/>
                </a:lnTo>
                <a:lnTo>
                  <a:pt x="44070" y="5290"/>
                </a:lnTo>
                <a:lnTo>
                  <a:pt x="44120" y="5320"/>
                </a:lnTo>
                <a:lnTo>
                  <a:pt x="44270" y="5430"/>
                </a:lnTo>
                <a:lnTo>
                  <a:pt x="44340" y="5460"/>
                </a:lnTo>
                <a:lnTo>
                  <a:pt x="44570" y="5440"/>
                </a:lnTo>
                <a:lnTo>
                  <a:pt x="44620" y="5460"/>
                </a:lnTo>
                <a:lnTo>
                  <a:pt x="44720" y="5550"/>
                </a:lnTo>
                <a:lnTo>
                  <a:pt x="44770" y="5580"/>
                </a:lnTo>
                <a:lnTo>
                  <a:pt x="44990" y="5590"/>
                </a:lnTo>
                <a:lnTo>
                  <a:pt x="45060" y="5630"/>
                </a:lnTo>
                <a:lnTo>
                  <a:pt x="45100" y="5680"/>
                </a:lnTo>
                <a:lnTo>
                  <a:pt x="45370" y="5860"/>
                </a:lnTo>
                <a:lnTo>
                  <a:pt x="45390" y="5940"/>
                </a:lnTo>
                <a:lnTo>
                  <a:pt x="45350" y="6030"/>
                </a:lnTo>
                <a:lnTo>
                  <a:pt x="45230" y="6240"/>
                </a:lnTo>
                <a:lnTo>
                  <a:pt x="45220" y="6290"/>
                </a:lnTo>
                <a:lnTo>
                  <a:pt x="45240" y="6330"/>
                </a:lnTo>
                <a:lnTo>
                  <a:pt x="45260" y="6410"/>
                </a:lnTo>
                <a:lnTo>
                  <a:pt x="45270" y="6490"/>
                </a:lnTo>
                <a:lnTo>
                  <a:pt x="45270" y="6570"/>
                </a:lnTo>
                <a:lnTo>
                  <a:pt x="45250" y="6720"/>
                </a:lnTo>
                <a:lnTo>
                  <a:pt x="45260" y="6890"/>
                </a:lnTo>
                <a:lnTo>
                  <a:pt x="45310" y="7070"/>
                </a:lnTo>
                <a:lnTo>
                  <a:pt x="45390" y="7230"/>
                </a:lnTo>
                <a:lnTo>
                  <a:pt x="45470" y="7360"/>
                </a:lnTo>
                <a:lnTo>
                  <a:pt x="45500" y="7420"/>
                </a:lnTo>
                <a:lnTo>
                  <a:pt x="45500" y="7480"/>
                </a:lnTo>
                <a:lnTo>
                  <a:pt x="45480" y="7550"/>
                </a:lnTo>
                <a:lnTo>
                  <a:pt x="45450" y="7600"/>
                </a:lnTo>
                <a:lnTo>
                  <a:pt x="45520" y="7720"/>
                </a:lnTo>
                <a:lnTo>
                  <a:pt x="45500" y="7840"/>
                </a:lnTo>
                <a:lnTo>
                  <a:pt x="45450" y="7970"/>
                </a:lnTo>
                <a:lnTo>
                  <a:pt x="45420" y="8090"/>
                </a:lnTo>
                <a:lnTo>
                  <a:pt x="45460" y="8230"/>
                </a:lnTo>
                <a:lnTo>
                  <a:pt x="45540" y="8320"/>
                </a:lnTo>
                <a:lnTo>
                  <a:pt x="45720" y="8450"/>
                </a:lnTo>
                <a:lnTo>
                  <a:pt x="45780" y="8580"/>
                </a:lnTo>
                <a:lnTo>
                  <a:pt x="45750" y="8680"/>
                </a:lnTo>
                <a:lnTo>
                  <a:pt x="45680" y="8780"/>
                </a:lnTo>
                <a:lnTo>
                  <a:pt x="45630" y="8890"/>
                </a:lnTo>
                <a:lnTo>
                  <a:pt x="45610" y="9020"/>
                </a:lnTo>
                <a:lnTo>
                  <a:pt x="45640" y="9150"/>
                </a:lnTo>
                <a:lnTo>
                  <a:pt x="45700" y="9270"/>
                </a:lnTo>
                <a:lnTo>
                  <a:pt x="45770" y="9360"/>
                </a:lnTo>
                <a:lnTo>
                  <a:pt x="45900" y="9410"/>
                </a:lnTo>
                <a:lnTo>
                  <a:pt x="46180" y="9450"/>
                </a:lnTo>
                <a:lnTo>
                  <a:pt x="46300" y="9540"/>
                </a:lnTo>
                <a:lnTo>
                  <a:pt x="46500" y="9930"/>
                </a:lnTo>
                <a:lnTo>
                  <a:pt x="46590" y="10000"/>
                </a:lnTo>
                <a:lnTo>
                  <a:pt x="46600" y="10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Bulgan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43870" y="16120"/>
                </a:moveTo>
                <a:lnTo>
                  <a:pt x="43860" y="16090"/>
                </a:lnTo>
                <a:lnTo>
                  <a:pt x="43810" y="15810"/>
                </a:lnTo>
                <a:lnTo>
                  <a:pt x="43810" y="15700"/>
                </a:lnTo>
                <a:lnTo>
                  <a:pt x="43810" y="15630"/>
                </a:lnTo>
                <a:lnTo>
                  <a:pt x="43830" y="15560"/>
                </a:lnTo>
                <a:lnTo>
                  <a:pt x="43930" y="15290"/>
                </a:lnTo>
                <a:lnTo>
                  <a:pt x="43970" y="15220"/>
                </a:lnTo>
                <a:lnTo>
                  <a:pt x="44070" y="15110"/>
                </a:lnTo>
                <a:lnTo>
                  <a:pt x="44190" y="15090"/>
                </a:lnTo>
                <a:lnTo>
                  <a:pt x="44230" y="15080"/>
                </a:lnTo>
                <a:lnTo>
                  <a:pt x="44300" y="15040"/>
                </a:lnTo>
                <a:lnTo>
                  <a:pt x="44370" y="14960"/>
                </a:lnTo>
                <a:lnTo>
                  <a:pt x="44410" y="14890"/>
                </a:lnTo>
                <a:lnTo>
                  <a:pt x="44430" y="14830"/>
                </a:lnTo>
                <a:lnTo>
                  <a:pt x="44560" y="14730"/>
                </a:lnTo>
                <a:lnTo>
                  <a:pt x="44670" y="14600"/>
                </a:lnTo>
                <a:lnTo>
                  <a:pt x="44720" y="14550"/>
                </a:lnTo>
                <a:lnTo>
                  <a:pt x="44780" y="14510"/>
                </a:lnTo>
                <a:lnTo>
                  <a:pt x="44950" y="14440"/>
                </a:lnTo>
                <a:lnTo>
                  <a:pt x="45160" y="14390"/>
                </a:lnTo>
                <a:lnTo>
                  <a:pt x="45290" y="14340"/>
                </a:lnTo>
                <a:lnTo>
                  <a:pt x="45410" y="14330"/>
                </a:lnTo>
                <a:lnTo>
                  <a:pt x="45640" y="14250"/>
                </a:lnTo>
                <a:lnTo>
                  <a:pt x="45770" y="14190"/>
                </a:lnTo>
                <a:lnTo>
                  <a:pt x="45820" y="14160"/>
                </a:lnTo>
                <a:lnTo>
                  <a:pt x="45950" y="14050"/>
                </a:lnTo>
                <a:lnTo>
                  <a:pt x="46060" y="13920"/>
                </a:lnTo>
                <a:lnTo>
                  <a:pt x="46090" y="13870"/>
                </a:lnTo>
                <a:lnTo>
                  <a:pt x="46170" y="13710"/>
                </a:lnTo>
                <a:lnTo>
                  <a:pt x="46260" y="13450"/>
                </a:lnTo>
                <a:lnTo>
                  <a:pt x="46290" y="13400"/>
                </a:lnTo>
                <a:lnTo>
                  <a:pt x="46310" y="13380"/>
                </a:lnTo>
                <a:lnTo>
                  <a:pt x="46370" y="13340"/>
                </a:lnTo>
                <a:lnTo>
                  <a:pt x="46430" y="13330"/>
                </a:lnTo>
                <a:lnTo>
                  <a:pt x="46480" y="13330"/>
                </a:lnTo>
                <a:lnTo>
                  <a:pt x="46640" y="13360"/>
                </a:lnTo>
                <a:lnTo>
                  <a:pt x="46700" y="13360"/>
                </a:lnTo>
                <a:lnTo>
                  <a:pt x="46740" y="13350"/>
                </a:lnTo>
                <a:lnTo>
                  <a:pt x="46830" y="13300"/>
                </a:lnTo>
                <a:lnTo>
                  <a:pt x="47060" y="13120"/>
                </a:lnTo>
                <a:lnTo>
                  <a:pt x="46960" y="13010"/>
                </a:lnTo>
                <a:lnTo>
                  <a:pt x="46880" y="12930"/>
                </a:lnTo>
                <a:lnTo>
                  <a:pt x="46650" y="12800"/>
                </a:lnTo>
                <a:lnTo>
                  <a:pt x="46420" y="12690"/>
                </a:lnTo>
                <a:lnTo>
                  <a:pt x="46220" y="12630"/>
                </a:lnTo>
                <a:lnTo>
                  <a:pt x="45860" y="12460"/>
                </a:lnTo>
                <a:lnTo>
                  <a:pt x="45620" y="12380"/>
                </a:lnTo>
                <a:lnTo>
                  <a:pt x="45390" y="12280"/>
                </a:lnTo>
                <a:lnTo>
                  <a:pt x="45240" y="12190"/>
                </a:lnTo>
                <a:lnTo>
                  <a:pt x="45190" y="12150"/>
                </a:lnTo>
                <a:lnTo>
                  <a:pt x="45160" y="12110"/>
                </a:lnTo>
                <a:lnTo>
                  <a:pt x="45150" y="12070"/>
                </a:lnTo>
                <a:lnTo>
                  <a:pt x="45140" y="12000"/>
                </a:lnTo>
                <a:lnTo>
                  <a:pt x="45140" y="11930"/>
                </a:lnTo>
                <a:lnTo>
                  <a:pt x="45160" y="11850"/>
                </a:lnTo>
                <a:lnTo>
                  <a:pt x="45220" y="11750"/>
                </a:lnTo>
                <a:lnTo>
                  <a:pt x="45340" y="11620"/>
                </a:lnTo>
                <a:lnTo>
                  <a:pt x="45460" y="11450"/>
                </a:lnTo>
                <a:lnTo>
                  <a:pt x="45470" y="11390"/>
                </a:lnTo>
                <a:lnTo>
                  <a:pt x="45550" y="11280"/>
                </a:lnTo>
                <a:lnTo>
                  <a:pt x="45620" y="11210"/>
                </a:lnTo>
                <a:lnTo>
                  <a:pt x="45680" y="11150"/>
                </a:lnTo>
                <a:lnTo>
                  <a:pt x="45740" y="11100"/>
                </a:lnTo>
                <a:lnTo>
                  <a:pt x="45840" y="10990"/>
                </a:lnTo>
                <a:lnTo>
                  <a:pt x="45860" y="10950"/>
                </a:lnTo>
                <a:lnTo>
                  <a:pt x="45920" y="10810"/>
                </a:lnTo>
                <a:lnTo>
                  <a:pt x="45950" y="10630"/>
                </a:lnTo>
                <a:lnTo>
                  <a:pt x="45970" y="10580"/>
                </a:lnTo>
                <a:lnTo>
                  <a:pt x="46000" y="10480"/>
                </a:lnTo>
                <a:lnTo>
                  <a:pt x="46030" y="10440"/>
                </a:lnTo>
                <a:lnTo>
                  <a:pt x="46140" y="10320"/>
                </a:lnTo>
                <a:lnTo>
                  <a:pt x="46260" y="10200"/>
                </a:lnTo>
                <a:lnTo>
                  <a:pt x="46440" y="10100"/>
                </a:lnTo>
                <a:lnTo>
                  <a:pt x="46590" y="10010"/>
                </a:lnTo>
                <a:lnTo>
                  <a:pt x="46600" y="10010"/>
                </a:lnTo>
                <a:lnTo>
                  <a:pt x="47000" y="10110"/>
                </a:lnTo>
                <a:lnTo>
                  <a:pt x="47350" y="10380"/>
                </a:lnTo>
                <a:lnTo>
                  <a:pt x="47470" y="10430"/>
                </a:lnTo>
                <a:lnTo>
                  <a:pt x="47600" y="10460"/>
                </a:lnTo>
                <a:lnTo>
                  <a:pt x="48040" y="10400"/>
                </a:lnTo>
                <a:lnTo>
                  <a:pt x="48240" y="10460"/>
                </a:lnTo>
                <a:lnTo>
                  <a:pt x="48350" y="10690"/>
                </a:lnTo>
                <a:lnTo>
                  <a:pt x="48390" y="10820"/>
                </a:lnTo>
                <a:lnTo>
                  <a:pt x="48450" y="10900"/>
                </a:lnTo>
                <a:lnTo>
                  <a:pt x="48540" y="10930"/>
                </a:lnTo>
                <a:lnTo>
                  <a:pt x="48820" y="10900"/>
                </a:lnTo>
                <a:lnTo>
                  <a:pt x="48910" y="10920"/>
                </a:lnTo>
                <a:lnTo>
                  <a:pt x="49010" y="10970"/>
                </a:lnTo>
                <a:lnTo>
                  <a:pt x="49180" y="11090"/>
                </a:lnTo>
                <a:lnTo>
                  <a:pt x="49370" y="11180"/>
                </a:lnTo>
                <a:lnTo>
                  <a:pt x="49560" y="11190"/>
                </a:lnTo>
                <a:lnTo>
                  <a:pt x="49890" y="10950"/>
                </a:lnTo>
                <a:lnTo>
                  <a:pt x="50060" y="10950"/>
                </a:lnTo>
                <a:lnTo>
                  <a:pt x="50420" y="11110"/>
                </a:lnTo>
                <a:lnTo>
                  <a:pt x="50610" y="11150"/>
                </a:lnTo>
                <a:lnTo>
                  <a:pt x="50840" y="11110"/>
                </a:lnTo>
                <a:lnTo>
                  <a:pt x="51060" y="11020"/>
                </a:lnTo>
                <a:lnTo>
                  <a:pt x="51200" y="10860"/>
                </a:lnTo>
                <a:lnTo>
                  <a:pt x="51260" y="10760"/>
                </a:lnTo>
                <a:lnTo>
                  <a:pt x="51410" y="10650"/>
                </a:lnTo>
                <a:lnTo>
                  <a:pt x="51490" y="10570"/>
                </a:lnTo>
                <a:lnTo>
                  <a:pt x="51760" y="10810"/>
                </a:lnTo>
                <a:lnTo>
                  <a:pt x="51980" y="11110"/>
                </a:lnTo>
                <a:lnTo>
                  <a:pt x="52010" y="11180"/>
                </a:lnTo>
                <a:lnTo>
                  <a:pt x="52050" y="11320"/>
                </a:lnTo>
                <a:lnTo>
                  <a:pt x="52060" y="11400"/>
                </a:lnTo>
                <a:lnTo>
                  <a:pt x="52070" y="11550"/>
                </a:lnTo>
                <a:lnTo>
                  <a:pt x="52240" y="11730"/>
                </a:lnTo>
                <a:lnTo>
                  <a:pt x="52220" y="11760"/>
                </a:lnTo>
                <a:lnTo>
                  <a:pt x="52200" y="11800"/>
                </a:lnTo>
                <a:lnTo>
                  <a:pt x="52150" y="11820"/>
                </a:lnTo>
                <a:lnTo>
                  <a:pt x="52090" y="11840"/>
                </a:lnTo>
                <a:lnTo>
                  <a:pt x="51960" y="11850"/>
                </a:lnTo>
                <a:lnTo>
                  <a:pt x="51950" y="12080"/>
                </a:lnTo>
                <a:lnTo>
                  <a:pt x="51960" y="12230"/>
                </a:lnTo>
                <a:lnTo>
                  <a:pt x="51980" y="12320"/>
                </a:lnTo>
                <a:lnTo>
                  <a:pt x="52010" y="12400"/>
                </a:lnTo>
                <a:lnTo>
                  <a:pt x="52120" y="12550"/>
                </a:lnTo>
                <a:lnTo>
                  <a:pt x="52440" y="12900"/>
                </a:lnTo>
                <a:lnTo>
                  <a:pt x="52500" y="13000"/>
                </a:lnTo>
                <a:lnTo>
                  <a:pt x="52570" y="13140"/>
                </a:lnTo>
                <a:lnTo>
                  <a:pt x="52400" y="13320"/>
                </a:lnTo>
                <a:lnTo>
                  <a:pt x="52400" y="13770"/>
                </a:lnTo>
                <a:lnTo>
                  <a:pt x="52390" y="13920"/>
                </a:lnTo>
                <a:lnTo>
                  <a:pt x="52370" y="14010"/>
                </a:lnTo>
                <a:lnTo>
                  <a:pt x="52310" y="14250"/>
                </a:lnTo>
                <a:lnTo>
                  <a:pt x="52240" y="14380"/>
                </a:lnTo>
                <a:lnTo>
                  <a:pt x="52180" y="14550"/>
                </a:lnTo>
                <a:lnTo>
                  <a:pt x="52130" y="14830"/>
                </a:lnTo>
                <a:lnTo>
                  <a:pt x="52060" y="15120"/>
                </a:lnTo>
                <a:lnTo>
                  <a:pt x="52020" y="15450"/>
                </a:lnTo>
                <a:lnTo>
                  <a:pt x="51970" y="15660"/>
                </a:lnTo>
                <a:lnTo>
                  <a:pt x="51830" y="15590"/>
                </a:lnTo>
                <a:lnTo>
                  <a:pt x="51750" y="15570"/>
                </a:lnTo>
                <a:lnTo>
                  <a:pt x="51640" y="15550"/>
                </a:lnTo>
                <a:lnTo>
                  <a:pt x="51570" y="15560"/>
                </a:lnTo>
                <a:lnTo>
                  <a:pt x="51500" y="15580"/>
                </a:lnTo>
                <a:lnTo>
                  <a:pt x="51470" y="15600"/>
                </a:lnTo>
                <a:lnTo>
                  <a:pt x="51300" y="15770"/>
                </a:lnTo>
                <a:lnTo>
                  <a:pt x="50900" y="15640"/>
                </a:lnTo>
                <a:lnTo>
                  <a:pt x="50790" y="15600"/>
                </a:lnTo>
                <a:lnTo>
                  <a:pt x="50670" y="15710"/>
                </a:lnTo>
                <a:lnTo>
                  <a:pt x="50500" y="15940"/>
                </a:lnTo>
                <a:lnTo>
                  <a:pt x="50500" y="16180"/>
                </a:lnTo>
                <a:lnTo>
                  <a:pt x="51020" y="16330"/>
                </a:lnTo>
                <a:lnTo>
                  <a:pt x="51180" y="16350"/>
                </a:lnTo>
                <a:lnTo>
                  <a:pt x="51350" y="16430"/>
                </a:lnTo>
                <a:lnTo>
                  <a:pt x="51440" y="16490"/>
                </a:lnTo>
                <a:lnTo>
                  <a:pt x="51570" y="16550"/>
                </a:lnTo>
                <a:lnTo>
                  <a:pt x="51700" y="16680"/>
                </a:lnTo>
                <a:lnTo>
                  <a:pt x="51830" y="16790"/>
                </a:lnTo>
                <a:lnTo>
                  <a:pt x="51920" y="16910"/>
                </a:lnTo>
                <a:lnTo>
                  <a:pt x="52030" y="17020"/>
                </a:lnTo>
                <a:lnTo>
                  <a:pt x="52020" y="17050"/>
                </a:lnTo>
                <a:lnTo>
                  <a:pt x="51990" y="17110"/>
                </a:lnTo>
                <a:lnTo>
                  <a:pt x="51960" y="17150"/>
                </a:lnTo>
                <a:lnTo>
                  <a:pt x="51980" y="17180"/>
                </a:lnTo>
                <a:lnTo>
                  <a:pt x="51940" y="17250"/>
                </a:lnTo>
                <a:lnTo>
                  <a:pt x="51970" y="17560"/>
                </a:lnTo>
                <a:lnTo>
                  <a:pt x="51990" y="17730"/>
                </a:lnTo>
                <a:lnTo>
                  <a:pt x="52020" y="18100"/>
                </a:lnTo>
                <a:lnTo>
                  <a:pt x="52020" y="18430"/>
                </a:lnTo>
                <a:lnTo>
                  <a:pt x="52010" y="18610"/>
                </a:lnTo>
                <a:lnTo>
                  <a:pt x="51960" y="18800"/>
                </a:lnTo>
                <a:lnTo>
                  <a:pt x="51930" y="18860"/>
                </a:lnTo>
                <a:lnTo>
                  <a:pt x="51900" y="18890"/>
                </a:lnTo>
                <a:lnTo>
                  <a:pt x="51750" y="19000"/>
                </a:lnTo>
                <a:lnTo>
                  <a:pt x="51630" y="19120"/>
                </a:lnTo>
                <a:lnTo>
                  <a:pt x="51530" y="19300"/>
                </a:lnTo>
                <a:lnTo>
                  <a:pt x="51460" y="19500"/>
                </a:lnTo>
                <a:lnTo>
                  <a:pt x="51430" y="19580"/>
                </a:lnTo>
                <a:lnTo>
                  <a:pt x="51310" y="19780"/>
                </a:lnTo>
                <a:lnTo>
                  <a:pt x="51430" y="19910"/>
                </a:lnTo>
                <a:lnTo>
                  <a:pt x="51570" y="20120"/>
                </a:lnTo>
                <a:lnTo>
                  <a:pt x="51590" y="20210"/>
                </a:lnTo>
                <a:lnTo>
                  <a:pt x="51610" y="20430"/>
                </a:lnTo>
                <a:lnTo>
                  <a:pt x="51730" y="20510"/>
                </a:lnTo>
                <a:lnTo>
                  <a:pt x="51900" y="20570"/>
                </a:lnTo>
                <a:lnTo>
                  <a:pt x="52060" y="20600"/>
                </a:lnTo>
                <a:lnTo>
                  <a:pt x="52350" y="20610"/>
                </a:lnTo>
                <a:lnTo>
                  <a:pt x="52380" y="20600"/>
                </a:lnTo>
                <a:lnTo>
                  <a:pt x="52410" y="20580"/>
                </a:lnTo>
                <a:lnTo>
                  <a:pt x="52450" y="20590"/>
                </a:lnTo>
                <a:lnTo>
                  <a:pt x="52470" y="20600"/>
                </a:lnTo>
                <a:lnTo>
                  <a:pt x="52490" y="20620"/>
                </a:lnTo>
                <a:lnTo>
                  <a:pt x="52500" y="20660"/>
                </a:lnTo>
                <a:lnTo>
                  <a:pt x="52510" y="20770"/>
                </a:lnTo>
                <a:lnTo>
                  <a:pt x="52450" y="20830"/>
                </a:lnTo>
                <a:lnTo>
                  <a:pt x="52460" y="21030"/>
                </a:lnTo>
                <a:lnTo>
                  <a:pt x="52470" y="21160"/>
                </a:lnTo>
                <a:lnTo>
                  <a:pt x="52590" y="21620"/>
                </a:lnTo>
                <a:lnTo>
                  <a:pt x="52650" y="21810"/>
                </a:lnTo>
                <a:lnTo>
                  <a:pt x="52360" y="21840"/>
                </a:lnTo>
                <a:lnTo>
                  <a:pt x="51990" y="21840"/>
                </a:lnTo>
                <a:lnTo>
                  <a:pt x="51950" y="21940"/>
                </a:lnTo>
                <a:lnTo>
                  <a:pt x="51870" y="22070"/>
                </a:lnTo>
                <a:lnTo>
                  <a:pt x="51650" y="22070"/>
                </a:lnTo>
                <a:lnTo>
                  <a:pt x="51500" y="22080"/>
                </a:lnTo>
                <a:lnTo>
                  <a:pt x="51430" y="22090"/>
                </a:lnTo>
                <a:lnTo>
                  <a:pt x="51300" y="22140"/>
                </a:lnTo>
                <a:lnTo>
                  <a:pt x="50940" y="22380"/>
                </a:lnTo>
                <a:lnTo>
                  <a:pt x="50820" y="22500"/>
                </a:lnTo>
                <a:lnTo>
                  <a:pt x="50690" y="22620"/>
                </a:lnTo>
                <a:lnTo>
                  <a:pt x="50740" y="22780"/>
                </a:lnTo>
                <a:lnTo>
                  <a:pt x="50770" y="22830"/>
                </a:lnTo>
                <a:lnTo>
                  <a:pt x="50810" y="22880"/>
                </a:lnTo>
                <a:lnTo>
                  <a:pt x="50870" y="22940"/>
                </a:lnTo>
                <a:lnTo>
                  <a:pt x="50960" y="23040"/>
                </a:lnTo>
                <a:lnTo>
                  <a:pt x="50980" y="23080"/>
                </a:lnTo>
                <a:lnTo>
                  <a:pt x="50990" y="23140"/>
                </a:lnTo>
                <a:lnTo>
                  <a:pt x="50990" y="23200"/>
                </a:lnTo>
                <a:lnTo>
                  <a:pt x="50920" y="23330"/>
                </a:lnTo>
                <a:lnTo>
                  <a:pt x="50710" y="23390"/>
                </a:lnTo>
                <a:lnTo>
                  <a:pt x="50360" y="23470"/>
                </a:lnTo>
                <a:lnTo>
                  <a:pt x="50120" y="23500"/>
                </a:lnTo>
                <a:lnTo>
                  <a:pt x="50060" y="23490"/>
                </a:lnTo>
                <a:lnTo>
                  <a:pt x="49960" y="23480"/>
                </a:lnTo>
                <a:lnTo>
                  <a:pt x="49890" y="23470"/>
                </a:lnTo>
                <a:lnTo>
                  <a:pt x="49790" y="23480"/>
                </a:lnTo>
                <a:lnTo>
                  <a:pt x="49590" y="23530"/>
                </a:lnTo>
                <a:lnTo>
                  <a:pt x="49570" y="23360"/>
                </a:lnTo>
                <a:lnTo>
                  <a:pt x="49540" y="23160"/>
                </a:lnTo>
                <a:lnTo>
                  <a:pt x="49350" y="22970"/>
                </a:lnTo>
                <a:lnTo>
                  <a:pt x="49230" y="22880"/>
                </a:lnTo>
                <a:lnTo>
                  <a:pt x="49050" y="22710"/>
                </a:lnTo>
                <a:lnTo>
                  <a:pt x="48920" y="22620"/>
                </a:lnTo>
                <a:lnTo>
                  <a:pt x="48800" y="22510"/>
                </a:lnTo>
                <a:lnTo>
                  <a:pt x="48710" y="22380"/>
                </a:lnTo>
                <a:lnTo>
                  <a:pt x="48640" y="22290"/>
                </a:lnTo>
                <a:lnTo>
                  <a:pt x="48550" y="22140"/>
                </a:lnTo>
                <a:lnTo>
                  <a:pt x="48490" y="21990"/>
                </a:lnTo>
                <a:lnTo>
                  <a:pt x="48400" y="21840"/>
                </a:lnTo>
                <a:lnTo>
                  <a:pt x="48260" y="21650"/>
                </a:lnTo>
                <a:lnTo>
                  <a:pt x="48190" y="21600"/>
                </a:lnTo>
                <a:lnTo>
                  <a:pt x="48130" y="21570"/>
                </a:lnTo>
                <a:lnTo>
                  <a:pt x="48060" y="21560"/>
                </a:lnTo>
                <a:lnTo>
                  <a:pt x="47930" y="21550"/>
                </a:lnTo>
                <a:lnTo>
                  <a:pt x="47860" y="21430"/>
                </a:lnTo>
                <a:lnTo>
                  <a:pt x="47770" y="21230"/>
                </a:lnTo>
                <a:lnTo>
                  <a:pt x="47750" y="21170"/>
                </a:lnTo>
                <a:lnTo>
                  <a:pt x="47710" y="21050"/>
                </a:lnTo>
                <a:lnTo>
                  <a:pt x="47550" y="20970"/>
                </a:lnTo>
                <a:lnTo>
                  <a:pt x="47360" y="20880"/>
                </a:lnTo>
                <a:lnTo>
                  <a:pt x="47310" y="20840"/>
                </a:lnTo>
                <a:lnTo>
                  <a:pt x="47260" y="20790"/>
                </a:lnTo>
                <a:lnTo>
                  <a:pt x="47240" y="20760"/>
                </a:lnTo>
                <a:lnTo>
                  <a:pt x="47230" y="20680"/>
                </a:lnTo>
                <a:lnTo>
                  <a:pt x="47200" y="20370"/>
                </a:lnTo>
                <a:lnTo>
                  <a:pt x="47160" y="20160"/>
                </a:lnTo>
                <a:lnTo>
                  <a:pt x="47130" y="20050"/>
                </a:lnTo>
                <a:lnTo>
                  <a:pt x="47050" y="19910"/>
                </a:lnTo>
                <a:lnTo>
                  <a:pt x="46970" y="19790"/>
                </a:lnTo>
                <a:lnTo>
                  <a:pt x="46910" y="19660"/>
                </a:lnTo>
                <a:lnTo>
                  <a:pt x="46770" y="19460"/>
                </a:lnTo>
                <a:lnTo>
                  <a:pt x="46630" y="19320"/>
                </a:lnTo>
                <a:lnTo>
                  <a:pt x="46470" y="19300"/>
                </a:lnTo>
                <a:lnTo>
                  <a:pt x="46330" y="19300"/>
                </a:lnTo>
                <a:lnTo>
                  <a:pt x="46270" y="19280"/>
                </a:lnTo>
                <a:lnTo>
                  <a:pt x="46200" y="19260"/>
                </a:lnTo>
                <a:lnTo>
                  <a:pt x="46020" y="19120"/>
                </a:lnTo>
                <a:lnTo>
                  <a:pt x="45970" y="19080"/>
                </a:lnTo>
                <a:lnTo>
                  <a:pt x="45890" y="18980"/>
                </a:lnTo>
                <a:lnTo>
                  <a:pt x="45860" y="18740"/>
                </a:lnTo>
                <a:lnTo>
                  <a:pt x="45820" y="18630"/>
                </a:lnTo>
                <a:lnTo>
                  <a:pt x="45750" y="18550"/>
                </a:lnTo>
                <a:lnTo>
                  <a:pt x="45610" y="18450"/>
                </a:lnTo>
                <a:lnTo>
                  <a:pt x="45560" y="18400"/>
                </a:lnTo>
                <a:lnTo>
                  <a:pt x="45520" y="18340"/>
                </a:lnTo>
                <a:lnTo>
                  <a:pt x="45490" y="18280"/>
                </a:lnTo>
                <a:lnTo>
                  <a:pt x="45470" y="18190"/>
                </a:lnTo>
                <a:lnTo>
                  <a:pt x="45480" y="18070"/>
                </a:lnTo>
                <a:lnTo>
                  <a:pt x="45480" y="18000"/>
                </a:lnTo>
                <a:lnTo>
                  <a:pt x="45410" y="17510"/>
                </a:lnTo>
                <a:lnTo>
                  <a:pt x="45300" y="17130"/>
                </a:lnTo>
                <a:lnTo>
                  <a:pt x="45220" y="16930"/>
                </a:lnTo>
                <a:lnTo>
                  <a:pt x="45100" y="17000"/>
                </a:lnTo>
                <a:lnTo>
                  <a:pt x="44980" y="17080"/>
                </a:lnTo>
                <a:lnTo>
                  <a:pt x="44900" y="17100"/>
                </a:lnTo>
                <a:lnTo>
                  <a:pt x="44840" y="17100"/>
                </a:lnTo>
                <a:lnTo>
                  <a:pt x="44780" y="17080"/>
                </a:lnTo>
                <a:lnTo>
                  <a:pt x="44730" y="17050"/>
                </a:lnTo>
                <a:lnTo>
                  <a:pt x="44700" y="16990"/>
                </a:lnTo>
                <a:lnTo>
                  <a:pt x="44670" y="16910"/>
                </a:lnTo>
                <a:lnTo>
                  <a:pt x="44640" y="16850"/>
                </a:lnTo>
                <a:lnTo>
                  <a:pt x="44570" y="16770"/>
                </a:lnTo>
                <a:lnTo>
                  <a:pt x="44510" y="16730"/>
                </a:lnTo>
                <a:lnTo>
                  <a:pt x="44480" y="16710"/>
                </a:lnTo>
                <a:lnTo>
                  <a:pt x="44410" y="16700"/>
                </a:lnTo>
                <a:lnTo>
                  <a:pt x="44300" y="16690"/>
                </a:lnTo>
                <a:lnTo>
                  <a:pt x="44160" y="16600"/>
                </a:lnTo>
                <a:lnTo>
                  <a:pt x="44100" y="16540"/>
                </a:lnTo>
                <a:lnTo>
                  <a:pt x="44040" y="16490"/>
                </a:lnTo>
                <a:lnTo>
                  <a:pt x="43940" y="16360"/>
                </a:lnTo>
                <a:lnTo>
                  <a:pt x="43900" y="16280"/>
                </a:lnTo>
                <a:lnTo>
                  <a:pt x="43870" y="16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Uvs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14740" y="17400"/>
                </a:moveTo>
                <a:lnTo>
                  <a:pt x="14740" y="17320"/>
                </a:lnTo>
                <a:lnTo>
                  <a:pt x="14750" y="17210"/>
                </a:lnTo>
                <a:lnTo>
                  <a:pt x="14750" y="17180"/>
                </a:lnTo>
                <a:lnTo>
                  <a:pt x="14740" y="17150"/>
                </a:lnTo>
                <a:lnTo>
                  <a:pt x="14730" y="17110"/>
                </a:lnTo>
                <a:lnTo>
                  <a:pt x="14630" y="16760"/>
                </a:lnTo>
                <a:lnTo>
                  <a:pt x="14590" y="16660"/>
                </a:lnTo>
                <a:lnTo>
                  <a:pt x="14580" y="16640"/>
                </a:lnTo>
                <a:lnTo>
                  <a:pt x="14550" y="16600"/>
                </a:lnTo>
                <a:lnTo>
                  <a:pt x="14460" y="16510"/>
                </a:lnTo>
                <a:lnTo>
                  <a:pt x="14400" y="16400"/>
                </a:lnTo>
                <a:lnTo>
                  <a:pt x="14380" y="16370"/>
                </a:lnTo>
                <a:lnTo>
                  <a:pt x="14360" y="16350"/>
                </a:lnTo>
                <a:lnTo>
                  <a:pt x="14320" y="16330"/>
                </a:lnTo>
                <a:lnTo>
                  <a:pt x="14110" y="16260"/>
                </a:lnTo>
                <a:lnTo>
                  <a:pt x="14040" y="16210"/>
                </a:lnTo>
                <a:lnTo>
                  <a:pt x="14000" y="16170"/>
                </a:lnTo>
                <a:lnTo>
                  <a:pt x="13830" y="15790"/>
                </a:lnTo>
                <a:lnTo>
                  <a:pt x="13770" y="15600"/>
                </a:lnTo>
                <a:lnTo>
                  <a:pt x="13760" y="15590"/>
                </a:lnTo>
                <a:lnTo>
                  <a:pt x="13730" y="15570"/>
                </a:lnTo>
                <a:lnTo>
                  <a:pt x="13710" y="15540"/>
                </a:lnTo>
                <a:lnTo>
                  <a:pt x="13530" y="15260"/>
                </a:lnTo>
                <a:lnTo>
                  <a:pt x="13510" y="15230"/>
                </a:lnTo>
                <a:lnTo>
                  <a:pt x="13500" y="15190"/>
                </a:lnTo>
                <a:lnTo>
                  <a:pt x="13500" y="15170"/>
                </a:lnTo>
                <a:lnTo>
                  <a:pt x="13500" y="15140"/>
                </a:lnTo>
                <a:lnTo>
                  <a:pt x="13500" y="15120"/>
                </a:lnTo>
                <a:lnTo>
                  <a:pt x="13510" y="15070"/>
                </a:lnTo>
                <a:lnTo>
                  <a:pt x="13510" y="15050"/>
                </a:lnTo>
                <a:lnTo>
                  <a:pt x="13510" y="15020"/>
                </a:lnTo>
                <a:lnTo>
                  <a:pt x="13500" y="14900"/>
                </a:lnTo>
                <a:lnTo>
                  <a:pt x="13490" y="14850"/>
                </a:lnTo>
                <a:lnTo>
                  <a:pt x="13470" y="14830"/>
                </a:lnTo>
                <a:lnTo>
                  <a:pt x="13450" y="14820"/>
                </a:lnTo>
                <a:lnTo>
                  <a:pt x="13380" y="14810"/>
                </a:lnTo>
                <a:lnTo>
                  <a:pt x="13100" y="14770"/>
                </a:lnTo>
                <a:lnTo>
                  <a:pt x="12940" y="14760"/>
                </a:lnTo>
                <a:lnTo>
                  <a:pt x="12860" y="14720"/>
                </a:lnTo>
                <a:lnTo>
                  <a:pt x="12850" y="14710"/>
                </a:lnTo>
                <a:lnTo>
                  <a:pt x="12840" y="14690"/>
                </a:lnTo>
                <a:lnTo>
                  <a:pt x="12790" y="14580"/>
                </a:lnTo>
                <a:lnTo>
                  <a:pt x="12780" y="14530"/>
                </a:lnTo>
                <a:lnTo>
                  <a:pt x="12770" y="14520"/>
                </a:lnTo>
                <a:lnTo>
                  <a:pt x="12770" y="14480"/>
                </a:lnTo>
                <a:lnTo>
                  <a:pt x="12770" y="14460"/>
                </a:lnTo>
                <a:lnTo>
                  <a:pt x="12780" y="14410"/>
                </a:lnTo>
                <a:lnTo>
                  <a:pt x="12760" y="14340"/>
                </a:lnTo>
                <a:lnTo>
                  <a:pt x="12730" y="14270"/>
                </a:lnTo>
                <a:lnTo>
                  <a:pt x="12430" y="14020"/>
                </a:lnTo>
                <a:lnTo>
                  <a:pt x="11900" y="13760"/>
                </a:lnTo>
                <a:lnTo>
                  <a:pt x="11830" y="13680"/>
                </a:lnTo>
                <a:lnTo>
                  <a:pt x="11800" y="13650"/>
                </a:lnTo>
                <a:lnTo>
                  <a:pt x="11780" y="13630"/>
                </a:lnTo>
                <a:lnTo>
                  <a:pt x="11760" y="13580"/>
                </a:lnTo>
                <a:lnTo>
                  <a:pt x="11750" y="13530"/>
                </a:lnTo>
                <a:lnTo>
                  <a:pt x="11730" y="13490"/>
                </a:lnTo>
                <a:lnTo>
                  <a:pt x="11710" y="13440"/>
                </a:lnTo>
                <a:lnTo>
                  <a:pt x="11700" y="13420"/>
                </a:lnTo>
                <a:lnTo>
                  <a:pt x="11650" y="13210"/>
                </a:lnTo>
                <a:lnTo>
                  <a:pt x="11610" y="13110"/>
                </a:lnTo>
                <a:lnTo>
                  <a:pt x="11420" y="12810"/>
                </a:lnTo>
                <a:lnTo>
                  <a:pt x="11410" y="12770"/>
                </a:lnTo>
                <a:lnTo>
                  <a:pt x="11400" y="12720"/>
                </a:lnTo>
                <a:lnTo>
                  <a:pt x="11390" y="12690"/>
                </a:lnTo>
                <a:lnTo>
                  <a:pt x="11390" y="12580"/>
                </a:lnTo>
                <a:lnTo>
                  <a:pt x="11390" y="12560"/>
                </a:lnTo>
                <a:lnTo>
                  <a:pt x="11360" y="12420"/>
                </a:lnTo>
                <a:lnTo>
                  <a:pt x="11280" y="12150"/>
                </a:lnTo>
                <a:lnTo>
                  <a:pt x="11210" y="11960"/>
                </a:lnTo>
                <a:lnTo>
                  <a:pt x="11190" y="11930"/>
                </a:lnTo>
                <a:lnTo>
                  <a:pt x="11170" y="11910"/>
                </a:lnTo>
                <a:lnTo>
                  <a:pt x="11140" y="11880"/>
                </a:lnTo>
                <a:lnTo>
                  <a:pt x="10990" y="11790"/>
                </a:lnTo>
                <a:lnTo>
                  <a:pt x="10920" y="11750"/>
                </a:lnTo>
                <a:lnTo>
                  <a:pt x="10930" y="11660"/>
                </a:lnTo>
                <a:lnTo>
                  <a:pt x="10950" y="11540"/>
                </a:lnTo>
                <a:lnTo>
                  <a:pt x="10990" y="11460"/>
                </a:lnTo>
                <a:lnTo>
                  <a:pt x="11080" y="11400"/>
                </a:lnTo>
                <a:lnTo>
                  <a:pt x="11450" y="11320"/>
                </a:lnTo>
                <a:lnTo>
                  <a:pt x="11560" y="11260"/>
                </a:lnTo>
                <a:lnTo>
                  <a:pt x="11900" y="11000"/>
                </a:lnTo>
                <a:lnTo>
                  <a:pt x="11960" y="10980"/>
                </a:lnTo>
                <a:lnTo>
                  <a:pt x="12080" y="10960"/>
                </a:lnTo>
                <a:lnTo>
                  <a:pt x="12130" y="10940"/>
                </a:lnTo>
                <a:lnTo>
                  <a:pt x="12270" y="10820"/>
                </a:lnTo>
                <a:lnTo>
                  <a:pt x="12400" y="10810"/>
                </a:lnTo>
                <a:lnTo>
                  <a:pt x="12640" y="10860"/>
                </a:lnTo>
                <a:lnTo>
                  <a:pt x="12760" y="10860"/>
                </a:lnTo>
                <a:lnTo>
                  <a:pt x="12820" y="10840"/>
                </a:lnTo>
                <a:lnTo>
                  <a:pt x="12860" y="10820"/>
                </a:lnTo>
                <a:lnTo>
                  <a:pt x="12910" y="10780"/>
                </a:lnTo>
                <a:lnTo>
                  <a:pt x="12950" y="10720"/>
                </a:lnTo>
                <a:lnTo>
                  <a:pt x="12960" y="10660"/>
                </a:lnTo>
                <a:lnTo>
                  <a:pt x="12960" y="10530"/>
                </a:lnTo>
                <a:lnTo>
                  <a:pt x="12990" y="10480"/>
                </a:lnTo>
                <a:lnTo>
                  <a:pt x="13090" y="10420"/>
                </a:lnTo>
                <a:lnTo>
                  <a:pt x="13310" y="10350"/>
                </a:lnTo>
                <a:lnTo>
                  <a:pt x="13410" y="10270"/>
                </a:lnTo>
                <a:lnTo>
                  <a:pt x="13610" y="10010"/>
                </a:lnTo>
                <a:lnTo>
                  <a:pt x="13690" y="9940"/>
                </a:lnTo>
                <a:lnTo>
                  <a:pt x="13790" y="9890"/>
                </a:lnTo>
                <a:lnTo>
                  <a:pt x="14120" y="9890"/>
                </a:lnTo>
                <a:lnTo>
                  <a:pt x="14220" y="9860"/>
                </a:lnTo>
                <a:lnTo>
                  <a:pt x="14490" y="9710"/>
                </a:lnTo>
                <a:lnTo>
                  <a:pt x="14600" y="9710"/>
                </a:lnTo>
                <a:lnTo>
                  <a:pt x="14840" y="9760"/>
                </a:lnTo>
                <a:lnTo>
                  <a:pt x="14930" y="9730"/>
                </a:lnTo>
                <a:lnTo>
                  <a:pt x="14980" y="9660"/>
                </a:lnTo>
                <a:lnTo>
                  <a:pt x="15000" y="9560"/>
                </a:lnTo>
                <a:lnTo>
                  <a:pt x="15030" y="9470"/>
                </a:lnTo>
                <a:lnTo>
                  <a:pt x="15100" y="9400"/>
                </a:lnTo>
                <a:lnTo>
                  <a:pt x="15390" y="9280"/>
                </a:lnTo>
                <a:lnTo>
                  <a:pt x="15460" y="9200"/>
                </a:lnTo>
                <a:lnTo>
                  <a:pt x="15600" y="8930"/>
                </a:lnTo>
                <a:lnTo>
                  <a:pt x="15680" y="8860"/>
                </a:lnTo>
                <a:lnTo>
                  <a:pt x="15880" y="8740"/>
                </a:lnTo>
                <a:lnTo>
                  <a:pt x="16090" y="8660"/>
                </a:lnTo>
                <a:lnTo>
                  <a:pt x="16300" y="8640"/>
                </a:lnTo>
                <a:lnTo>
                  <a:pt x="16760" y="8730"/>
                </a:lnTo>
                <a:lnTo>
                  <a:pt x="17030" y="8720"/>
                </a:lnTo>
                <a:lnTo>
                  <a:pt x="17270" y="8580"/>
                </a:lnTo>
                <a:lnTo>
                  <a:pt x="17420" y="8260"/>
                </a:lnTo>
                <a:lnTo>
                  <a:pt x="17420" y="8180"/>
                </a:lnTo>
                <a:lnTo>
                  <a:pt x="17420" y="8100"/>
                </a:lnTo>
                <a:lnTo>
                  <a:pt x="17440" y="8030"/>
                </a:lnTo>
                <a:lnTo>
                  <a:pt x="17480" y="7970"/>
                </a:lnTo>
                <a:lnTo>
                  <a:pt x="17530" y="7940"/>
                </a:lnTo>
                <a:lnTo>
                  <a:pt x="17600" y="7910"/>
                </a:lnTo>
                <a:lnTo>
                  <a:pt x="17670" y="7930"/>
                </a:lnTo>
                <a:lnTo>
                  <a:pt x="17710" y="7990"/>
                </a:lnTo>
                <a:lnTo>
                  <a:pt x="17770" y="8170"/>
                </a:lnTo>
                <a:lnTo>
                  <a:pt x="17840" y="8280"/>
                </a:lnTo>
                <a:lnTo>
                  <a:pt x="17930" y="8350"/>
                </a:lnTo>
                <a:lnTo>
                  <a:pt x="18040" y="8400"/>
                </a:lnTo>
                <a:lnTo>
                  <a:pt x="18150" y="8480"/>
                </a:lnTo>
                <a:lnTo>
                  <a:pt x="18310" y="8720"/>
                </a:lnTo>
                <a:lnTo>
                  <a:pt x="18420" y="8780"/>
                </a:lnTo>
                <a:lnTo>
                  <a:pt x="18480" y="8780"/>
                </a:lnTo>
                <a:lnTo>
                  <a:pt x="18550" y="8750"/>
                </a:lnTo>
                <a:lnTo>
                  <a:pt x="18610" y="8700"/>
                </a:lnTo>
                <a:lnTo>
                  <a:pt x="18660" y="8640"/>
                </a:lnTo>
                <a:lnTo>
                  <a:pt x="18690" y="8570"/>
                </a:lnTo>
                <a:lnTo>
                  <a:pt x="18710" y="8420"/>
                </a:lnTo>
                <a:lnTo>
                  <a:pt x="18730" y="8350"/>
                </a:lnTo>
                <a:lnTo>
                  <a:pt x="18830" y="8270"/>
                </a:lnTo>
                <a:lnTo>
                  <a:pt x="19010" y="8240"/>
                </a:lnTo>
                <a:lnTo>
                  <a:pt x="19190" y="8250"/>
                </a:lnTo>
                <a:lnTo>
                  <a:pt x="19300" y="8320"/>
                </a:lnTo>
                <a:lnTo>
                  <a:pt x="19340" y="8480"/>
                </a:lnTo>
                <a:lnTo>
                  <a:pt x="19340" y="8690"/>
                </a:lnTo>
                <a:lnTo>
                  <a:pt x="19390" y="8870"/>
                </a:lnTo>
                <a:lnTo>
                  <a:pt x="19420" y="8960"/>
                </a:lnTo>
                <a:lnTo>
                  <a:pt x="19440" y="9010"/>
                </a:lnTo>
                <a:lnTo>
                  <a:pt x="19480" y="9040"/>
                </a:lnTo>
                <a:lnTo>
                  <a:pt x="19530" y="9070"/>
                </a:lnTo>
                <a:lnTo>
                  <a:pt x="19710" y="9120"/>
                </a:lnTo>
                <a:lnTo>
                  <a:pt x="19800" y="9120"/>
                </a:lnTo>
                <a:lnTo>
                  <a:pt x="19940" y="9110"/>
                </a:lnTo>
                <a:lnTo>
                  <a:pt x="20600" y="9070"/>
                </a:lnTo>
                <a:lnTo>
                  <a:pt x="20930" y="9180"/>
                </a:lnTo>
                <a:lnTo>
                  <a:pt x="21920" y="9220"/>
                </a:lnTo>
                <a:lnTo>
                  <a:pt x="22910" y="9270"/>
                </a:lnTo>
                <a:lnTo>
                  <a:pt x="22970" y="9300"/>
                </a:lnTo>
                <a:lnTo>
                  <a:pt x="23010" y="9360"/>
                </a:lnTo>
                <a:lnTo>
                  <a:pt x="23020" y="9430"/>
                </a:lnTo>
                <a:lnTo>
                  <a:pt x="23030" y="9590"/>
                </a:lnTo>
                <a:lnTo>
                  <a:pt x="23140" y="9870"/>
                </a:lnTo>
                <a:lnTo>
                  <a:pt x="23160" y="9980"/>
                </a:lnTo>
                <a:lnTo>
                  <a:pt x="23180" y="10440"/>
                </a:lnTo>
                <a:lnTo>
                  <a:pt x="23210" y="10670"/>
                </a:lnTo>
                <a:lnTo>
                  <a:pt x="23240" y="10780"/>
                </a:lnTo>
                <a:lnTo>
                  <a:pt x="23280" y="10870"/>
                </a:lnTo>
                <a:lnTo>
                  <a:pt x="23340" y="10950"/>
                </a:lnTo>
                <a:lnTo>
                  <a:pt x="23580" y="11050"/>
                </a:lnTo>
                <a:lnTo>
                  <a:pt x="23630" y="11100"/>
                </a:lnTo>
                <a:lnTo>
                  <a:pt x="23650" y="11150"/>
                </a:lnTo>
                <a:lnTo>
                  <a:pt x="23660" y="11220"/>
                </a:lnTo>
                <a:lnTo>
                  <a:pt x="23680" y="11280"/>
                </a:lnTo>
                <a:lnTo>
                  <a:pt x="23710" y="11340"/>
                </a:lnTo>
                <a:lnTo>
                  <a:pt x="23830" y="11460"/>
                </a:lnTo>
                <a:lnTo>
                  <a:pt x="23860" y="11510"/>
                </a:lnTo>
                <a:lnTo>
                  <a:pt x="23910" y="11640"/>
                </a:lnTo>
                <a:lnTo>
                  <a:pt x="23940" y="11680"/>
                </a:lnTo>
                <a:lnTo>
                  <a:pt x="24000" y="11700"/>
                </a:lnTo>
                <a:lnTo>
                  <a:pt x="24080" y="11690"/>
                </a:lnTo>
                <a:lnTo>
                  <a:pt x="24350" y="11590"/>
                </a:lnTo>
                <a:lnTo>
                  <a:pt x="24840" y="11570"/>
                </a:lnTo>
                <a:lnTo>
                  <a:pt x="24930" y="11590"/>
                </a:lnTo>
                <a:lnTo>
                  <a:pt x="25010" y="11660"/>
                </a:lnTo>
                <a:lnTo>
                  <a:pt x="25070" y="11800"/>
                </a:lnTo>
                <a:lnTo>
                  <a:pt x="25120" y="11900"/>
                </a:lnTo>
                <a:lnTo>
                  <a:pt x="25140" y="11930"/>
                </a:lnTo>
                <a:lnTo>
                  <a:pt x="25280" y="12010"/>
                </a:lnTo>
                <a:lnTo>
                  <a:pt x="26070" y="12000"/>
                </a:lnTo>
                <a:lnTo>
                  <a:pt x="26190" y="12040"/>
                </a:lnTo>
                <a:lnTo>
                  <a:pt x="26320" y="12140"/>
                </a:lnTo>
                <a:lnTo>
                  <a:pt x="26370" y="12200"/>
                </a:lnTo>
                <a:lnTo>
                  <a:pt x="26410" y="12230"/>
                </a:lnTo>
                <a:lnTo>
                  <a:pt x="26360" y="12310"/>
                </a:lnTo>
                <a:lnTo>
                  <a:pt x="26370" y="12450"/>
                </a:lnTo>
                <a:lnTo>
                  <a:pt x="26410" y="12640"/>
                </a:lnTo>
                <a:lnTo>
                  <a:pt x="26430" y="12880"/>
                </a:lnTo>
                <a:lnTo>
                  <a:pt x="26430" y="12940"/>
                </a:lnTo>
                <a:lnTo>
                  <a:pt x="26420" y="12960"/>
                </a:lnTo>
                <a:lnTo>
                  <a:pt x="26410" y="13000"/>
                </a:lnTo>
                <a:lnTo>
                  <a:pt x="26360" y="13150"/>
                </a:lnTo>
                <a:lnTo>
                  <a:pt x="26340" y="13250"/>
                </a:lnTo>
                <a:lnTo>
                  <a:pt x="26340" y="13360"/>
                </a:lnTo>
                <a:lnTo>
                  <a:pt x="26370" y="13490"/>
                </a:lnTo>
                <a:lnTo>
                  <a:pt x="26440" y="13660"/>
                </a:lnTo>
                <a:lnTo>
                  <a:pt x="26470" y="13750"/>
                </a:lnTo>
                <a:lnTo>
                  <a:pt x="26510" y="13920"/>
                </a:lnTo>
                <a:lnTo>
                  <a:pt x="26530" y="13980"/>
                </a:lnTo>
                <a:lnTo>
                  <a:pt x="26580" y="14050"/>
                </a:lnTo>
                <a:lnTo>
                  <a:pt x="26660" y="14110"/>
                </a:lnTo>
                <a:lnTo>
                  <a:pt x="26830" y="14210"/>
                </a:lnTo>
                <a:lnTo>
                  <a:pt x="26900" y="14270"/>
                </a:lnTo>
                <a:lnTo>
                  <a:pt x="26950" y="14350"/>
                </a:lnTo>
                <a:lnTo>
                  <a:pt x="26990" y="14430"/>
                </a:lnTo>
                <a:lnTo>
                  <a:pt x="27010" y="14550"/>
                </a:lnTo>
                <a:lnTo>
                  <a:pt x="27000" y="14790"/>
                </a:lnTo>
                <a:lnTo>
                  <a:pt x="26760" y="15280"/>
                </a:lnTo>
                <a:lnTo>
                  <a:pt x="26730" y="15410"/>
                </a:lnTo>
                <a:lnTo>
                  <a:pt x="26730" y="15550"/>
                </a:lnTo>
                <a:lnTo>
                  <a:pt x="26750" y="15670"/>
                </a:lnTo>
                <a:lnTo>
                  <a:pt x="26770" y="15780"/>
                </a:lnTo>
                <a:lnTo>
                  <a:pt x="26750" y="15880"/>
                </a:lnTo>
                <a:lnTo>
                  <a:pt x="26710" y="15990"/>
                </a:lnTo>
                <a:lnTo>
                  <a:pt x="26690" y="16090"/>
                </a:lnTo>
                <a:lnTo>
                  <a:pt x="26680" y="16180"/>
                </a:lnTo>
                <a:lnTo>
                  <a:pt x="26680" y="16320"/>
                </a:lnTo>
                <a:lnTo>
                  <a:pt x="26680" y="16360"/>
                </a:lnTo>
                <a:lnTo>
                  <a:pt x="26640" y="16530"/>
                </a:lnTo>
                <a:lnTo>
                  <a:pt x="26540" y="16730"/>
                </a:lnTo>
                <a:lnTo>
                  <a:pt x="26450" y="16770"/>
                </a:lnTo>
                <a:lnTo>
                  <a:pt x="26220" y="16780"/>
                </a:lnTo>
                <a:lnTo>
                  <a:pt x="26090" y="16800"/>
                </a:lnTo>
                <a:lnTo>
                  <a:pt x="25870" y="17010"/>
                </a:lnTo>
                <a:lnTo>
                  <a:pt x="25670" y="17120"/>
                </a:lnTo>
                <a:lnTo>
                  <a:pt x="25330" y="17310"/>
                </a:lnTo>
                <a:lnTo>
                  <a:pt x="24960" y="17410"/>
                </a:lnTo>
                <a:lnTo>
                  <a:pt x="24480" y="17460"/>
                </a:lnTo>
                <a:lnTo>
                  <a:pt x="24220" y="17430"/>
                </a:lnTo>
                <a:lnTo>
                  <a:pt x="24200" y="17420"/>
                </a:lnTo>
                <a:lnTo>
                  <a:pt x="24070" y="17340"/>
                </a:lnTo>
                <a:lnTo>
                  <a:pt x="23990" y="17310"/>
                </a:lnTo>
                <a:lnTo>
                  <a:pt x="23650" y="17320"/>
                </a:lnTo>
                <a:lnTo>
                  <a:pt x="23530" y="17300"/>
                </a:lnTo>
                <a:lnTo>
                  <a:pt x="22720" y="16970"/>
                </a:lnTo>
                <a:lnTo>
                  <a:pt x="22600" y="16970"/>
                </a:lnTo>
                <a:lnTo>
                  <a:pt x="21430" y="17590"/>
                </a:lnTo>
                <a:lnTo>
                  <a:pt x="21360" y="17680"/>
                </a:lnTo>
                <a:lnTo>
                  <a:pt x="21230" y="17900"/>
                </a:lnTo>
                <a:lnTo>
                  <a:pt x="21130" y="17990"/>
                </a:lnTo>
                <a:lnTo>
                  <a:pt x="21020" y="18070"/>
                </a:lnTo>
                <a:lnTo>
                  <a:pt x="20870" y="18240"/>
                </a:lnTo>
                <a:lnTo>
                  <a:pt x="20700" y="18700"/>
                </a:lnTo>
                <a:lnTo>
                  <a:pt x="20440" y="18560"/>
                </a:lnTo>
                <a:lnTo>
                  <a:pt x="20380" y="18510"/>
                </a:lnTo>
                <a:lnTo>
                  <a:pt x="20200" y="18310"/>
                </a:lnTo>
                <a:lnTo>
                  <a:pt x="20130" y="18260"/>
                </a:lnTo>
                <a:lnTo>
                  <a:pt x="20120" y="18240"/>
                </a:lnTo>
                <a:lnTo>
                  <a:pt x="20100" y="18210"/>
                </a:lnTo>
                <a:lnTo>
                  <a:pt x="20090" y="18190"/>
                </a:lnTo>
                <a:lnTo>
                  <a:pt x="20080" y="18140"/>
                </a:lnTo>
                <a:lnTo>
                  <a:pt x="20060" y="18030"/>
                </a:lnTo>
                <a:lnTo>
                  <a:pt x="20040" y="17920"/>
                </a:lnTo>
                <a:lnTo>
                  <a:pt x="20040" y="17900"/>
                </a:lnTo>
                <a:lnTo>
                  <a:pt x="20030" y="17870"/>
                </a:lnTo>
                <a:lnTo>
                  <a:pt x="20020" y="17850"/>
                </a:lnTo>
                <a:lnTo>
                  <a:pt x="20000" y="17820"/>
                </a:lnTo>
                <a:lnTo>
                  <a:pt x="19950" y="17760"/>
                </a:lnTo>
                <a:lnTo>
                  <a:pt x="19720" y="17640"/>
                </a:lnTo>
                <a:lnTo>
                  <a:pt x="19680" y="17610"/>
                </a:lnTo>
                <a:lnTo>
                  <a:pt x="19670" y="17600"/>
                </a:lnTo>
                <a:lnTo>
                  <a:pt x="19650" y="17580"/>
                </a:lnTo>
                <a:lnTo>
                  <a:pt x="19620" y="17570"/>
                </a:lnTo>
                <a:lnTo>
                  <a:pt x="19480" y="17540"/>
                </a:lnTo>
                <a:lnTo>
                  <a:pt x="19390" y="17550"/>
                </a:lnTo>
                <a:lnTo>
                  <a:pt x="19280" y="17590"/>
                </a:lnTo>
                <a:lnTo>
                  <a:pt x="19140" y="17700"/>
                </a:lnTo>
                <a:lnTo>
                  <a:pt x="19020" y="17840"/>
                </a:lnTo>
                <a:lnTo>
                  <a:pt x="18890" y="17950"/>
                </a:lnTo>
                <a:lnTo>
                  <a:pt x="18750" y="18010"/>
                </a:lnTo>
                <a:lnTo>
                  <a:pt x="18440" y="17930"/>
                </a:lnTo>
                <a:lnTo>
                  <a:pt x="17410" y="17680"/>
                </a:lnTo>
                <a:lnTo>
                  <a:pt x="17370" y="17700"/>
                </a:lnTo>
                <a:lnTo>
                  <a:pt x="17240" y="17800"/>
                </a:lnTo>
                <a:lnTo>
                  <a:pt x="17170" y="17810"/>
                </a:lnTo>
                <a:lnTo>
                  <a:pt x="17120" y="17770"/>
                </a:lnTo>
                <a:lnTo>
                  <a:pt x="17060" y="17650"/>
                </a:lnTo>
                <a:lnTo>
                  <a:pt x="16960" y="17360"/>
                </a:lnTo>
                <a:lnTo>
                  <a:pt x="16900" y="17240"/>
                </a:lnTo>
                <a:lnTo>
                  <a:pt x="16820" y="17150"/>
                </a:lnTo>
                <a:lnTo>
                  <a:pt x="16750" y="17140"/>
                </a:lnTo>
                <a:lnTo>
                  <a:pt x="16700" y="17150"/>
                </a:lnTo>
                <a:lnTo>
                  <a:pt x="16630" y="17180"/>
                </a:lnTo>
                <a:lnTo>
                  <a:pt x="16580" y="17180"/>
                </a:lnTo>
                <a:lnTo>
                  <a:pt x="16520" y="17140"/>
                </a:lnTo>
                <a:lnTo>
                  <a:pt x="16330" y="16400"/>
                </a:lnTo>
                <a:lnTo>
                  <a:pt x="16300" y="16330"/>
                </a:lnTo>
                <a:lnTo>
                  <a:pt x="16250" y="16280"/>
                </a:lnTo>
                <a:lnTo>
                  <a:pt x="16180" y="16230"/>
                </a:lnTo>
                <a:lnTo>
                  <a:pt x="16080" y="16210"/>
                </a:lnTo>
                <a:lnTo>
                  <a:pt x="15980" y="16230"/>
                </a:lnTo>
                <a:lnTo>
                  <a:pt x="15850" y="16280"/>
                </a:lnTo>
                <a:lnTo>
                  <a:pt x="15570" y="16450"/>
                </a:lnTo>
                <a:lnTo>
                  <a:pt x="15480" y="16540"/>
                </a:lnTo>
                <a:lnTo>
                  <a:pt x="15300" y="16840"/>
                </a:lnTo>
                <a:lnTo>
                  <a:pt x="15030" y="17210"/>
                </a:lnTo>
                <a:lnTo>
                  <a:pt x="14870" y="17350"/>
                </a:lnTo>
                <a:lnTo>
                  <a:pt x="14740" y="17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Selenge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51970" y="15660"/>
                </a:moveTo>
                <a:lnTo>
                  <a:pt x="52020" y="15450"/>
                </a:lnTo>
                <a:lnTo>
                  <a:pt x="52060" y="15120"/>
                </a:lnTo>
                <a:lnTo>
                  <a:pt x="52130" y="14830"/>
                </a:lnTo>
                <a:lnTo>
                  <a:pt x="52180" y="14550"/>
                </a:lnTo>
                <a:lnTo>
                  <a:pt x="52240" y="14380"/>
                </a:lnTo>
                <a:lnTo>
                  <a:pt x="52310" y="14250"/>
                </a:lnTo>
                <a:lnTo>
                  <a:pt x="52370" y="14010"/>
                </a:lnTo>
                <a:lnTo>
                  <a:pt x="52390" y="13920"/>
                </a:lnTo>
                <a:lnTo>
                  <a:pt x="52400" y="13770"/>
                </a:lnTo>
                <a:lnTo>
                  <a:pt x="52400" y="13320"/>
                </a:lnTo>
                <a:lnTo>
                  <a:pt x="52570" y="13140"/>
                </a:lnTo>
                <a:lnTo>
                  <a:pt x="52500" y="13000"/>
                </a:lnTo>
                <a:lnTo>
                  <a:pt x="52440" y="12900"/>
                </a:lnTo>
                <a:lnTo>
                  <a:pt x="52120" y="12550"/>
                </a:lnTo>
                <a:lnTo>
                  <a:pt x="52010" y="12400"/>
                </a:lnTo>
                <a:lnTo>
                  <a:pt x="51980" y="12320"/>
                </a:lnTo>
                <a:lnTo>
                  <a:pt x="51960" y="12230"/>
                </a:lnTo>
                <a:lnTo>
                  <a:pt x="51950" y="12080"/>
                </a:lnTo>
                <a:lnTo>
                  <a:pt x="51960" y="11850"/>
                </a:lnTo>
                <a:lnTo>
                  <a:pt x="52090" y="11840"/>
                </a:lnTo>
                <a:lnTo>
                  <a:pt x="52150" y="11820"/>
                </a:lnTo>
                <a:lnTo>
                  <a:pt x="52200" y="11800"/>
                </a:lnTo>
                <a:lnTo>
                  <a:pt x="52220" y="11760"/>
                </a:lnTo>
                <a:lnTo>
                  <a:pt x="52240" y="11730"/>
                </a:lnTo>
                <a:lnTo>
                  <a:pt x="52070" y="11550"/>
                </a:lnTo>
                <a:lnTo>
                  <a:pt x="52060" y="11400"/>
                </a:lnTo>
                <a:lnTo>
                  <a:pt x="52050" y="11320"/>
                </a:lnTo>
                <a:lnTo>
                  <a:pt x="52010" y="11180"/>
                </a:lnTo>
                <a:lnTo>
                  <a:pt x="51980" y="11110"/>
                </a:lnTo>
                <a:lnTo>
                  <a:pt x="51760" y="10810"/>
                </a:lnTo>
                <a:lnTo>
                  <a:pt x="51490" y="10570"/>
                </a:lnTo>
                <a:lnTo>
                  <a:pt x="51560" y="10490"/>
                </a:lnTo>
                <a:lnTo>
                  <a:pt x="51650" y="10440"/>
                </a:lnTo>
                <a:lnTo>
                  <a:pt x="51840" y="10390"/>
                </a:lnTo>
                <a:lnTo>
                  <a:pt x="52130" y="10400"/>
                </a:lnTo>
                <a:lnTo>
                  <a:pt x="52220" y="10380"/>
                </a:lnTo>
                <a:lnTo>
                  <a:pt x="52290" y="10340"/>
                </a:lnTo>
                <a:lnTo>
                  <a:pt x="52400" y="10230"/>
                </a:lnTo>
                <a:lnTo>
                  <a:pt x="52470" y="10210"/>
                </a:lnTo>
                <a:lnTo>
                  <a:pt x="52730" y="10210"/>
                </a:lnTo>
                <a:lnTo>
                  <a:pt x="52810" y="10190"/>
                </a:lnTo>
                <a:lnTo>
                  <a:pt x="52980" y="10070"/>
                </a:lnTo>
                <a:lnTo>
                  <a:pt x="53050" y="10050"/>
                </a:lnTo>
                <a:lnTo>
                  <a:pt x="53140" y="10030"/>
                </a:lnTo>
                <a:lnTo>
                  <a:pt x="53470" y="10070"/>
                </a:lnTo>
                <a:lnTo>
                  <a:pt x="53550" y="10070"/>
                </a:lnTo>
                <a:lnTo>
                  <a:pt x="53620" y="10050"/>
                </a:lnTo>
                <a:lnTo>
                  <a:pt x="53700" y="10010"/>
                </a:lnTo>
                <a:lnTo>
                  <a:pt x="54000" y="9740"/>
                </a:lnTo>
                <a:lnTo>
                  <a:pt x="54110" y="9680"/>
                </a:lnTo>
                <a:lnTo>
                  <a:pt x="54250" y="9660"/>
                </a:lnTo>
                <a:lnTo>
                  <a:pt x="55130" y="9900"/>
                </a:lnTo>
                <a:lnTo>
                  <a:pt x="55530" y="9870"/>
                </a:lnTo>
                <a:lnTo>
                  <a:pt x="55600" y="9890"/>
                </a:lnTo>
                <a:lnTo>
                  <a:pt x="55740" y="9950"/>
                </a:lnTo>
                <a:lnTo>
                  <a:pt x="55880" y="9980"/>
                </a:lnTo>
                <a:lnTo>
                  <a:pt x="56030" y="9990"/>
                </a:lnTo>
                <a:lnTo>
                  <a:pt x="56110" y="10000"/>
                </a:lnTo>
                <a:lnTo>
                  <a:pt x="56260" y="10130"/>
                </a:lnTo>
                <a:lnTo>
                  <a:pt x="56270" y="10160"/>
                </a:lnTo>
                <a:lnTo>
                  <a:pt x="56270" y="10200"/>
                </a:lnTo>
                <a:lnTo>
                  <a:pt x="56280" y="10240"/>
                </a:lnTo>
                <a:lnTo>
                  <a:pt x="56290" y="10280"/>
                </a:lnTo>
                <a:lnTo>
                  <a:pt x="56310" y="10300"/>
                </a:lnTo>
                <a:lnTo>
                  <a:pt x="56530" y="10320"/>
                </a:lnTo>
                <a:lnTo>
                  <a:pt x="56610" y="10360"/>
                </a:lnTo>
                <a:lnTo>
                  <a:pt x="56720" y="10450"/>
                </a:lnTo>
                <a:lnTo>
                  <a:pt x="56780" y="10480"/>
                </a:lnTo>
                <a:lnTo>
                  <a:pt x="56840" y="10490"/>
                </a:lnTo>
                <a:lnTo>
                  <a:pt x="57390" y="10320"/>
                </a:lnTo>
                <a:lnTo>
                  <a:pt x="57700" y="10290"/>
                </a:lnTo>
                <a:lnTo>
                  <a:pt x="58010" y="10330"/>
                </a:lnTo>
                <a:lnTo>
                  <a:pt x="58260" y="10410"/>
                </a:lnTo>
                <a:lnTo>
                  <a:pt x="58380" y="10480"/>
                </a:lnTo>
                <a:lnTo>
                  <a:pt x="58800" y="10850"/>
                </a:lnTo>
                <a:lnTo>
                  <a:pt x="58900" y="10900"/>
                </a:lnTo>
                <a:lnTo>
                  <a:pt x="58930" y="10940"/>
                </a:lnTo>
                <a:lnTo>
                  <a:pt x="58970" y="11110"/>
                </a:lnTo>
                <a:lnTo>
                  <a:pt x="58990" y="11150"/>
                </a:lnTo>
                <a:lnTo>
                  <a:pt x="59050" y="11210"/>
                </a:lnTo>
                <a:lnTo>
                  <a:pt x="59070" y="11240"/>
                </a:lnTo>
                <a:lnTo>
                  <a:pt x="59090" y="11290"/>
                </a:lnTo>
                <a:lnTo>
                  <a:pt x="59110" y="11400"/>
                </a:lnTo>
                <a:lnTo>
                  <a:pt x="59140" y="11440"/>
                </a:lnTo>
                <a:lnTo>
                  <a:pt x="59180" y="11480"/>
                </a:lnTo>
                <a:lnTo>
                  <a:pt x="59260" y="11520"/>
                </a:lnTo>
                <a:lnTo>
                  <a:pt x="59300" y="11550"/>
                </a:lnTo>
                <a:lnTo>
                  <a:pt x="59440" y="11680"/>
                </a:lnTo>
                <a:lnTo>
                  <a:pt x="59520" y="11740"/>
                </a:lnTo>
                <a:lnTo>
                  <a:pt x="59610" y="11780"/>
                </a:lnTo>
                <a:lnTo>
                  <a:pt x="59700" y="11770"/>
                </a:lnTo>
                <a:lnTo>
                  <a:pt x="59770" y="11730"/>
                </a:lnTo>
                <a:lnTo>
                  <a:pt x="59840" y="11720"/>
                </a:lnTo>
                <a:lnTo>
                  <a:pt x="60010" y="11870"/>
                </a:lnTo>
                <a:lnTo>
                  <a:pt x="61040" y="11890"/>
                </a:lnTo>
                <a:lnTo>
                  <a:pt x="61080" y="11910"/>
                </a:lnTo>
                <a:lnTo>
                  <a:pt x="61100" y="11920"/>
                </a:lnTo>
                <a:lnTo>
                  <a:pt x="61200" y="12000"/>
                </a:lnTo>
                <a:lnTo>
                  <a:pt x="61260" y="12010"/>
                </a:lnTo>
                <a:lnTo>
                  <a:pt x="61350" y="12000"/>
                </a:lnTo>
                <a:lnTo>
                  <a:pt x="61380" y="12000"/>
                </a:lnTo>
                <a:lnTo>
                  <a:pt x="61520" y="12050"/>
                </a:lnTo>
                <a:lnTo>
                  <a:pt x="61650" y="12060"/>
                </a:lnTo>
                <a:lnTo>
                  <a:pt x="61680" y="12100"/>
                </a:lnTo>
                <a:lnTo>
                  <a:pt x="61670" y="12220"/>
                </a:lnTo>
                <a:lnTo>
                  <a:pt x="61650" y="12290"/>
                </a:lnTo>
                <a:lnTo>
                  <a:pt x="61620" y="12350"/>
                </a:lnTo>
                <a:lnTo>
                  <a:pt x="61610" y="12420"/>
                </a:lnTo>
                <a:lnTo>
                  <a:pt x="61610" y="12510"/>
                </a:lnTo>
                <a:lnTo>
                  <a:pt x="61660" y="12720"/>
                </a:lnTo>
                <a:lnTo>
                  <a:pt x="61680" y="12880"/>
                </a:lnTo>
                <a:lnTo>
                  <a:pt x="61680" y="12940"/>
                </a:lnTo>
                <a:lnTo>
                  <a:pt x="61660" y="12990"/>
                </a:lnTo>
                <a:lnTo>
                  <a:pt x="61600" y="13160"/>
                </a:lnTo>
                <a:lnTo>
                  <a:pt x="61600" y="13210"/>
                </a:lnTo>
                <a:lnTo>
                  <a:pt x="61630" y="13240"/>
                </a:lnTo>
                <a:lnTo>
                  <a:pt x="61700" y="13250"/>
                </a:lnTo>
                <a:lnTo>
                  <a:pt x="61810" y="13240"/>
                </a:lnTo>
                <a:lnTo>
                  <a:pt x="61850" y="13280"/>
                </a:lnTo>
                <a:lnTo>
                  <a:pt x="61820" y="13370"/>
                </a:lnTo>
                <a:lnTo>
                  <a:pt x="61820" y="13440"/>
                </a:lnTo>
                <a:lnTo>
                  <a:pt x="61850" y="13510"/>
                </a:lnTo>
                <a:lnTo>
                  <a:pt x="61900" y="13570"/>
                </a:lnTo>
                <a:lnTo>
                  <a:pt x="62100" y="13720"/>
                </a:lnTo>
                <a:lnTo>
                  <a:pt x="62160" y="13750"/>
                </a:lnTo>
                <a:lnTo>
                  <a:pt x="62400" y="13780"/>
                </a:lnTo>
                <a:lnTo>
                  <a:pt x="62470" y="13810"/>
                </a:lnTo>
                <a:lnTo>
                  <a:pt x="62510" y="13860"/>
                </a:lnTo>
                <a:lnTo>
                  <a:pt x="62540" y="13910"/>
                </a:lnTo>
                <a:lnTo>
                  <a:pt x="62560" y="13970"/>
                </a:lnTo>
                <a:lnTo>
                  <a:pt x="62590" y="14030"/>
                </a:lnTo>
                <a:lnTo>
                  <a:pt x="62750" y="14230"/>
                </a:lnTo>
                <a:lnTo>
                  <a:pt x="63140" y="14580"/>
                </a:lnTo>
                <a:lnTo>
                  <a:pt x="63320" y="14700"/>
                </a:lnTo>
                <a:lnTo>
                  <a:pt x="63410" y="14710"/>
                </a:lnTo>
                <a:lnTo>
                  <a:pt x="63320" y="15140"/>
                </a:lnTo>
                <a:lnTo>
                  <a:pt x="63280" y="15590"/>
                </a:lnTo>
                <a:lnTo>
                  <a:pt x="63170" y="15580"/>
                </a:lnTo>
                <a:lnTo>
                  <a:pt x="63080" y="15580"/>
                </a:lnTo>
                <a:lnTo>
                  <a:pt x="62750" y="15630"/>
                </a:lnTo>
                <a:lnTo>
                  <a:pt x="62650" y="15660"/>
                </a:lnTo>
                <a:lnTo>
                  <a:pt x="62450" y="15750"/>
                </a:lnTo>
                <a:lnTo>
                  <a:pt x="62270" y="15860"/>
                </a:lnTo>
                <a:lnTo>
                  <a:pt x="62230" y="15910"/>
                </a:lnTo>
                <a:lnTo>
                  <a:pt x="62160" y="15990"/>
                </a:lnTo>
                <a:lnTo>
                  <a:pt x="62050" y="16080"/>
                </a:lnTo>
                <a:lnTo>
                  <a:pt x="61790" y="15890"/>
                </a:lnTo>
                <a:lnTo>
                  <a:pt x="61720" y="15860"/>
                </a:lnTo>
                <a:lnTo>
                  <a:pt x="61620" y="15820"/>
                </a:lnTo>
                <a:lnTo>
                  <a:pt x="61540" y="15800"/>
                </a:lnTo>
                <a:lnTo>
                  <a:pt x="61430" y="15790"/>
                </a:lnTo>
                <a:lnTo>
                  <a:pt x="61220" y="15790"/>
                </a:lnTo>
                <a:lnTo>
                  <a:pt x="61140" y="15800"/>
                </a:lnTo>
                <a:lnTo>
                  <a:pt x="60970" y="15850"/>
                </a:lnTo>
                <a:lnTo>
                  <a:pt x="60880" y="15880"/>
                </a:lnTo>
                <a:lnTo>
                  <a:pt x="60680" y="16030"/>
                </a:lnTo>
                <a:lnTo>
                  <a:pt x="60480" y="16220"/>
                </a:lnTo>
                <a:lnTo>
                  <a:pt x="60630" y="16500"/>
                </a:lnTo>
                <a:lnTo>
                  <a:pt x="60670" y="16550"/>
                </a:lnTo>
                <a:lnTo>
                  <a:pt x="60750" y="16620"/>
                </a:lnTo>
                <a:lnTo>
                  <a:pt x="60930" y="16710"/>
                </a:lnTo>
                <a:lnTo>
                  <a:pt x="60990" y="16740"/>
                </a:lnTo>
                <a:lnTo>
                  <a:pt x="61010" y="16770"/>
                </a:lnTo>
                <a:lnTo>
                  <a:pt x="61040" y="16830"/>
                </a:lnTo>
                <a:lnTo>
                  <a:pt x="61060" y="16900"/>
                </a:lnTo>
                <a:lnTo>
                  <a:pt x="61050" y="17000"/>
                </a:lnTo>
                <a:lnTo>
                  <a:pt x="60980" y="17170"/>
                </a:lnTo>
                <a:lnTo>
                  <a:pt x="60930" y="17340"/>
                </a:lnTo>
                <a:lnTo>
                  <a:pt x="60880" y="17480"/>
                </a:lnTo>
                <a:lnTo>
                  <a:pt x="60830" y="17610"/>
                </a:lnTo>
                <a:lnTo>
                  <a:pt x="60800" y="17660"/>
                </a:lnTo>
                <a:lnTo>
                  <a:pt x="60780" y="17690"/>
                </a:lnTo>
                <a:lnTo>
                  <a:pt x="60720" y="17720"/>
                </a:lnTo>
                <a:lnTo>
                  <a:pt x="60660" y="17730"/>
                </a:lnTo>
                <a:lnTo>
                  <a:pt x="60510" y="17710"/>
                </a:lnTo>
                <a:lnTo>
                  <a:pt x="60460" y="17710"/>
                </a:lnTo>
                <a:lnTo>
                  <a:pt x="60410" y="17730"/>
                </a:lnTo>
                <a:lnTo>
                  <a:pt x="60320" y="17790"/>
                </a:lnTo>
                <a:lnTo>
                  <a:pt x="60200" y="17850"/>
                </a:lnTo>
                <a:lnTo>
                  <a:pt x="60030" y="17910"/>
                </a:lnTo>
                <a:lnTo>
                  <a:pt x="59690" y="18020"/>
                </a:lnTo>
                <a:lnTo>
                  <a:pt x="59570" y="17870"/>
                </a:lnTo>
                <a:lnTo>
                  <a:pt x="59530" y="17830"/>
                </a:lnTo>
                <a:lnTo>
                  <a:pt x="59470" y="17800"/>
                </a:lnTo>
                <a:lnTo>
                  <a:pt x="59400" y="17770"/>
                </a:lnTo>
                <a:lnTo>
                  <a:pt x="59300" y="17760"/>
                </a:lnTo>
                <a:lnTo>
                  <a:pt x="59190" y="17770"/>
                </a:lnTo>
                <a:lnTo>
                  <a:pt x="58970" y="17830"/>
                </a:lnTo>
                <a:lnTo>
                  <a:pt x="58920" y="17830"/>
                </a:lnTo>
                <a:lnTo>
                  <a:pt x="58710" y="17820"/>
                </a:lnTo>
                <a:lnTo>
                  <a:pt x="58620" y="17840"/>
                </a:lnTo>
                <a:lnTo>
                  <a:pt x="58570" y="17860"/>
                </a:lnTo>
                <a:lnTo>
                  <a:pt x="58490" y="17930"/>
                </a:lnTo>
                <a:lnTo>
                  <a:pt x="58420" y="18010"/>
                </a:lnTo>
                <a:lnTo>
                  <a:pt x="58300" y="18120"/>
                </a:lnTo>
                <a:lnTo>
                  <a:pt x="58220" y="18160"/>
                </a:lnTo>
                <a:lnTo>
                  <a:pt x="58120" y="18190"/>
                </a:lnTo>
                <a:lnTo>
                  <a:pt x="58030" y="18190"/>
                </a:lnTo>
                <a:lnTo>
                  <a:pt x="57770" y="18130"/>
                </a:lnTo>
                <a:lnTo>
                  <a:pt x="57660" y="18090"/>
                </a:lnTo>
                <a:lnTo>
                  <a:pt x="57500" y="18000"/>
                </a:lnTo>
                <a:lnTo>
                  <a:pt x="57470" y="17930"/>
                </a:lnTo>
                <a:lnTo>
                  <a:pt x="57420" y="17880"/>
                </a:lnTo>
                <a:lnTo>
                  <a:pt x="56980" y="17670"/>
                </a:lnTo>
                <a:lnTo>
                  <a:pt x="56640" y="17460"/>
                </a:lnTo>
                <a:lnTo>
                  <a:pt x="56550" y="17530"/>
                </a:lnTo>
                <a:lnTo>
                  <a:pt x="56480" y="17580"/>
                </a:lnTo>
                <a:lnTo>
                  <a:pt x="56340" y="17630"/>
                </a:lnTo>
                <a:lnTo>
                  <a:pt x="56200" y="17540"/>
                </a:lnTo>
                <a:lnTo>
                  <a:pt x="56150" y="17490"/>
                </a:lnTo>
                <a:lnTo>
                  <a:pt x="56120" y="17460"/>
                </a:lnTo>
                <a:lnTo>
                  <a:pt x="56180" y="17300"/>
                </a:lnTo>
                <a:lnTo>
                  <a:pt x="56230" y="17130"/>
                </a:lnTo>
                <a:lnTo>
                  <a:pt x="56230" y="17020"/>
                </a:lnTo>
                <a:lnTo>
                  <a:pt x="56210" y="16950"/>
                </a:lnTo>
                <a:lnTo>
                  <a:pt x="56190" y="16920"/>
                </a:lnTo>
                <a:lnTo>
                  <a:pt x="56140" y="16860"/>
                </a:lnTo>
                <a:lnTo>
                  <a:pt x="56050" y="16790"/>
                </a:lnTo>
                <a:lnTo>
                  <a:pt x="55960" y="16760"/>
                </a:lnTo>
                <a:lnTo>
                  <a:pt x="55680" y="16700"/>
                </a:lnTo>
                <a:lnTo>
                  <a:pt x="55160" y="16830"/>
                </a:lnTo>
                <a:lnTo>
                  <a:pt x="54980" y="16890"/>
                </a:lnTo>
                <a:lnTo>
                  <a:pt x="54910" y="16930"/>
                </a:lnTo>
                <a:lnTo>
                  <a:pt x="54770" y="17020"/>
                </a:lnTo>
                <a:lnTo>
                  <a:pt x="54580" y="17170"/>
                </a:lnTo>
                <a:lnTo>
                  <a:pt x="54620" y="17280"/>
                </a:lnTo>
                <a:lnTo>
                  <a:pt x="54670" y="17510"/>
                </a:lnTo>
                <a:lnTo>
                  <a:pt x="54720" y="17650"/>
                </a:lnTo>
                <a:lnTo>
                  <a:pt x="54530" y="17750"/>
                </a:lnTo>
                <a:lnTo>
                  <a:pt x="54340" y="17840"/>
                </a:lnTo>
                <a:lnTo>
                  <a:pt x="54180" y="17930"/>
                </a:lnTo>
                <a:lnTo>
                  <a:pt x="54090" y="17990"/>
                </a:lnTo>
                <a:lnTo>
                  <a:pt x="54030" y="18010"/>
                </a:lnTo>
                <a:lnTo>
                  <a:pt x="53860" y="18040"/>
                </a:lnTo>
                <a:lnTo>
                  <a:pt x="53800" y="18060"/>
                </a:lnTo>
                <a:lnTo>
                  <a:pt x="53610" y="18160"/>
                </a:lnTo>
                <a:lnTo>
                  <a:pt x="53550" y="18210"/>
                </a:lnTo>
                <a:lnTo>
                  <a:pt x="53490" y="18230"/>
                </a:lnTo>
                <a:lnTo>
                  <a:pt x="53430" y="18240"/>
                </a:lnTo>
                <a:lnTo>
                  <a:pt x="53360" y="18240"/>
                </a:lnTo>
                <a:lnTo>
                  <a:pt x="53210" y="18200"/>
                </a:lnTo>
                <a:lnTo>
                  <a:pt x="53030" y="18120"/>
                </a:lnTo>
                <a:lnTo>
                  <a:pt x="52830" y="18060"/>
                </a:lnTo>
                <a:lnTo>
                  <a:pt x="52690" y="18010"/>
                </a:lnTo>
                <a:lnTo>
                  <a:pt x="52490" y="17920"/>
                </a:lnTo>
                <a:lnTo>
                  <a:pt x="51990" y="17730"/>
                </a:lnTo>
                <a:lnTo>
                  <a:pt x="51970" y="17560"/>
                </a:lnTo>
                <a:lnTo>
                  <a:pt x="51940" y="17250"/>
                </a:lnTo>
                <a:lnTo>
                  <a:pt x="51980" y="17180"/>
                </a:lnTo>
                <a:lnTo>
                  <a:pt x="51960" y="17150"/>
                </a:lnTo>
                <a:lnTo>
                  <a:pt x="51990" y="17110"/>
                </a:lnTo>
                <a:lnTo>
                  <a:pt x="52020" y="17050"/>
                </a:lnTo>
                <a:lnTo>
                  <a:pt x="52030" y="17020"/>
                </a:lnTo>
                <a:lnTo>
                  <a:pt x="51920" y="16910"/>
                </a:lnTo>
                <a:lnTo>
                  <a:pt x="51830" y="16790"/>
                </a:lnTo>
                <a:lnTo>
                  <a:pt x="51700" y="16680"/>
                </a:lnTo>
                <a:lnTo>
                  <a:pt x="51570" y="16550"/>
                </a:lnTo>
                <a:lnTo>
                  <a:pt x="51830" y="16380"/>
                </a:lnTo>
                <a:lnTo>
                  <a:pt x="51960" y="16270"/>
                </a:lnTo>
                <a:lnTo>
                  <a:pt x="52050" y="16180"/>
                </a:lnTo>
                <a:lnTo>
                  <a:pt x="52090" y="16130"/>
                </a:lnTo>
                <a:lnTo>
                  <a:pt x="52110" y="16070"/>
                </a:lnTo>
                <a:lnTo>
                  <a:pt x="52110" y="16010"/>
                </a:lnTo>
                <a:lnTo>
                  <a:pt x="52080" y="15940"/>
                </a:lnTo>
                <a:lnTo>
                  <a:pt x="52000" y="15780"/>
                </a:lnTo>
                <a:lnTo>
                  <a:pt x="51970" y="15660"/>
                </a:lnTo>
                <a:close/>
                <a:moveTo>
                  <a:pt x="57180" y="13850"/>
                </a:moveTo>
                <a:lnTo>
                  <a:pt x="57090" y="13830"/>
                </a:lnTo>
                <a:lnTo>
                  <a:pt x="56950" y="13790"/>
                </a:lnTo>
                <a:lnTo>
                  <a:pt x="56830" y="13730"/>
                </a:lnTo>
                <a:lnTo>
                  <a:pt x="56710" y="13640"/>
                </a:lnTo>
                <a:lnTo>
                  <a:pt x="56580" y="13580"/>
                </a:lnTo>
                <a:lnTo>
                  <a:pt x="56490" y="13520"/>
                </a:lnTo>
                <a:lnTo>
                  <a:pt x="56370" y="13470"/>
                </a:lnTo>
                <a:lnTo>
                  <a:pt x="56260" y="13440"/>
                </a:lnTo>
                <a:lnTo>
                  <a:pt x="56290" y="13340"/>
                </a:lnTo>
                <a:lnTo>
                  <a:pt x="56340" y="13210"/>
                </a:lnTo>
                <a:lnTo>
                  <a:pt x="56500" y="13020"/>
                </a:lnTo>
                <a:lnTo>
                  <a:pt x="56530" y="12970"/>
                </a:lnTo>
                <a:lnTo>
                  <a:pt x="56540" y="12950"/>
                </a:lnTo>
                <a:lnTo>
                  <a:pt x="56550" y="12890"/>
                </a:lnTo>
                <a:lnTo>
                  <a:pt x="56550" y="12790"/>
                </a:lnTo>
                <a:lnTo>
                  <a:pt x="56530" y="12540"/>
                </a:lnTo>
                <a:lnTo>
                  <a:pt x="56300" y="12620"/>
                </a:lnTo>
                <a:lnTo>
                  <a:pt x="56270" y="12640"/>
                </a:lnTo>
                <a:lnTo>
                  <a:pt x="56260" y="12650"/>
                </a:lnTo>
                <a:lnTo>
                  <a:pt x="56180" y="12820"/>
                </a:lnTo>
                <a:lnTo>
                  <a:pt x="56120" y="12910"/>
                </a:lnTo>
                <a:lnTo>
                  <a:pt x="56080" y="12950"/>
                </a:lnTo>
                <a:lnTo>
                  <a:pt x="56040" y="12970"/>
                </a:lnTo>
                <a:lnTo>
                  <a:pt x="55870" y="13090"/>
                </a:lnTo>
                <a:lnTo>
                  <a:pt x="55850" y="13120"/>
                </a:lnTo>
                <a:lnTo>
                  <a:pt x="55780" y="13250"/>
                </a:lnTo>
                <a:lnTo>
                  <a:pt x="55750" y="13300"/>
                </a:lnTo>
                <a:lnTo>
                  <a:pt x="55680" y="13360"/>
                </a:lnTo>
                <a:lnTo>
                  <a:pt x="55700" y="13500"/>
                </a:lnTo>
                <a:lnTo>
                  <a:pt x="55750" y="13620"/>
                </a:lnTo>
                <a:lnTo>
                  <a:pt x="55760" y="13710"/>
                </a:lnTo>
                <a:lnTo>
                  <a:pt x="55780" y="13790"/>
                </a:lnTo>
                <a:lnTo>
                  <a:pt x="55830" y="13880"/>
                </a:lnTo>
                <a:lnTo>
                  <a:pt x="55850" y="13930"/>
                </a:lnTo>
                <a:lnTo>
                  <a:pt x="55860" y="13980"/>
                </a:lnTo>
                <a:lnTo>
                  <a:pt x="55860" y="13990"/>
                </a:lnTo>
                <a:lnTo>
                  <a:pt x="55860" y="14090"/>
                </a:lnTo>
                <a:lnTo>
                  <a:pt x="55850" y="14280"/>
                </a:lnTo>
                <a:lnTo>
                  <a:pt x="55830" y="14360"/>
                </a:lnTo>
                <a:lnTo>
                  <a:pt x="55760" y="14790"/>
                </a:lnTo>
                <a:lnTo>
                  <a:pt x="55720" y="15130"/>
                </a:lnTo>
                <a:lnTo>
                  <a:pt x="55660" y="15440"/>
                </a:lnTo>
                <a:lnTo>
                  <a:pt x="55610" y="15550"/>
                </a:lnTo>
                <a:lnTo>
                  <a:pt x="55780" y="15620"/>
                </a:lnTo>
                <a:lnTo>
                  <a:pt x="55890" y="15660"/>
                </a:lnTo>
                <a:lnTo>
                  <a:pt x="56200" y="15710"/>
                </a:lnTo>
                <a:lnTo>
                  <a:pt x="56260" y="15710"/>
                </a:lnTo>
                <a:lnTo>
                  <a:pt x="56330" y="15700"/>
                </a:lnTo>
                <a:lnTo>
                  <a:pt x="56400" y="15680"/>
                </a:lnTo>
                <a:lnTo>
                  <a:pt x="56430" y="15670"/>
                </a:lnTo>
                <a:lnTo>
                  <a:pt x="56490" y="15620"/>
                </a:lnTo>
                <a:lnTo>
                  <a:pt x="56590" y="15510"/>
                </a:lnTo>
                <a:lnTo>
                  <a:pt x="56770" y="15400"/>
                </a:lnTo>
                <a:lnTo>
                  <a:pt x="56940" y="15340"/>
                </a:lnTo>
                <a:lnTo>
                  <a:pt x="57010" y="15330"/>
                </a:lnTo>
                <a:lnTo>
                  <a:pt x="57160" y="15320"/>
                </a:lnTo>
                <a:lnTo>
                  <a:pt x="57250" y="15450"/>
                </a:lnTo>
                <a:lnTo>
                  <a:pt x="57390" y="15550"/>
                </a:lnTo>
                <a:lnTo>
                  <a:pt x="57480" y="15600"/>
                </a:lnTo>
                <a:lnTo>
                  <a:pt x="57850" y="15740"/>
                </a:lnTo>
                <a:lnTo>
                  <a:pt x="58170" y="15650"/>
                </a:lnTo>
                <a:lnTo>
                  <a:pt x="58410" y="15550"/>
                </a:lnTo>
                <a:lnTo>
                  <a:pt x="58400" y="15220"/>
                </a:lnTo>
                <a:lnTo>
                  <a:pt x="58360" y="14980"/>
                </a:lnTo>
                <a:lnTo>
                  <a:pt x="58380" y="14750"/>
                </a:lnTo>
                <a:lnTo>
                  <a:pt x="58410" y="14520"/>
                </a:lnTo>
                <a:lnTo>
                  <a:pt x="58420" y="14250"/>
                </a:lnTo>
                <a:lnTo>
                  <a:pt x="58410" y="14080"/>
                </a:lnTo>
                <a:lnTo>
                  <a:pt x="58390" y="14000"/>
                </a:lnTo>
                <a:lnTo>
                  <a:pt x="58350" y="13920"/>
                </a:lnTo>
                <a:lnTo>
                  <a:pt x="58320" y="13870"/>
                </a:lnTo>
                <a:lnTo>
                  <a:pt x="58240" y="13790"/>
                </a:lnTo>
                <a:lnTo>
                  <a:pt x="58190" y="13760"/>
                </a:lnTo>
                <a:lnTo>
                  <a:pt x="58090" y="13710"/>
                </a:lnTo>
                <a:lnTo>
                  <a:pt x="58000" y="13650"/>
                </a:lnTo>
                <a:lnTo>
                  <a:pt x="57910" y="13610"/>
                </a:lnTo>
                <a:lnTo>
                  <a:pt x="57580" y="13490"/>
                </a:lnTo>
                <a:lnTo>
                  <a:pt x="57480" y="13660"/>
                </a:lnTo>
                <a:lnTo>
                  <a:pt x="57420" y="13730"/>
                </a:lnTo>
                <a:lnTo>
                  <a:pt x="57310" y="13820"/>
                </a:lnTo>
                <a:lnTo>
                  <a:pt x="57250" y="13840"/>
                </a:lnTo>
                <a:lnTo>
                  <a:pt x="57180" y="13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Dzavhan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20790" y="21940"/>
                </a:moveTo>
                <a:lnTo>
                  <a:pt x="20540" y="21490"/>
                </a:lnTo>
                <a:lnTo>
                  <a:pt x="20200" y="21020"/>
                </a:lnTo>
                <a:lnTo>
                  <a:pt x="20170" y="20940"/>
                </a:lnTo>
                <a:lnTo>
                  <a:pt x="20170" y="20830"/>
                </a:lnTo>
                <a:lnTo>
                  <a:pt x="20160" y="20710"/>
                </a:lnTo>
                <a:lnTo>
                  <a:pt x="20130" y="20560"/>
                </a:lnTo>
                <a:lnTo>
                  <a:pt x="20070" y="20400"/>
                </a:lnTo>
                <a:lnTo>
                  <a:pt x="19950" y="20010"/>
                </a:lnTo>
                <a:lnTo>
                  <a:pt x="20150" y="19880"/>
                </a:lnTo>
                <a:lnTo>
                  <a:pt x="20300" y="19750"/>
                </a:lnTo>
                <a:lnTo>
                  <a:pt x="20640" y="19390"/>
                </a:lnTo>
                <a:lnTo>
                  <a:pt x="20730" y="19260"/>
                </a:lnTo>
                <a:lnTo>
                  <a:pt x="20770" y="19170"/>
                </a:lnTo>
                <a:lnTo>
                  <a:pt x="20780" y="19140"/>
                </a:lnTo>
                <a:lnTo>
                  <a:pt x="20790" y="19100"/>
                </a:lnTo>
                <a:lnTo>
                  <a:pt x="20790" y="19020"/>
                </a:lnTo>
                <a:lnTo>
                  <a:pt x="20790" y="18980"/>
                </a:lnTo>
                <a:lnTo>
                  <a:pt x="20790" y="18950"/>
                </a:lnTo>
                <a:lnTo>
                  <a:pt x="20810" y="18910"/>
                </a:lnTo>
                <a:lnTo>
                  <a:pt x="20810" y="18890"/>
                </a:lnTo>
                <a:lnTo>
                  <a:pt x="20820" y="18880"/>
                </a:lnTo>
                <a:lnTo>
                  <a:pt x="20830" y="18870"/>
                </a:lnTo>
                <a:lnTo>
                  <a:pt x="20830" y="18850"/>
                </a:lnTo>
                <a:lnTo>
                  <a:pt x="20830" y="18820"/>
                </a:lnTo>
                <a:lnTo>
                  <a:pt x="20820" y="18800"/>
                </a:lnTo>
                <a:lnTo>
                  <a:pt x="20790" y="18770"/>
                </a:lnTo>
                <a:lnTo>
                  <a:pt x="20700" y="18700"/>
                </a:lnTo>
                <a:lnTo>
                  <a:pt x="20870" y="18240"/>
                </a:lnTo>
                <a:lnTo>
                  <a:pt x="21020" y="18070"/>
                </a:lnTo>
                <a:lnTo>
                  <a:pt x="21130" y="17990"/>
                </a:lnTo>
                <a:lnTo>
                  <a:pt x="21230" y="17900"/>
                </a:lnTo>
                <a:lnTo>
                  <a:pt x="21360" y="17680"/>
                </a:lnTo>
                <a:lnTo>
                  <a:pt x="21430" y="17590"/>
                </a:lnTo>
                <a:lnTo>
                  <a:pt x="22600" y="16970"/>
                </a:lnTo>
                <a:lnTo>
                  <a:pt x="22720" y="16970"/>
                </a:lnTo>
                <a:lnTo>
                  <a:pt x="23530" y="17300"/>
                </a:lnTo>
                <a:lnTo>
                  <a:pt x="23650" y="17320"/>
                </a:lnTo>
                <a:lnTo>
                  <a:pt x="23990" y="17310"/>
                </a:lnTo>
                <a:lnTo>
                  <a:pt x="24070" y="17340"/>
                </a:lnTo>
                <a:lnTo>
                  <a:pt x="24200" y="17420"/>
                </a:lnTo>
                <a:lnTo>
                  <a:pt x="24220" y="17430"/>
                </a:lnTo>
                <a:lnTo>
                  <a:pt x="24480" y="17460"/>
                </a:lnTo>
                <a:lnTo>
                  <a:pt x="24960" y="17410"/>
                </a:lnTo>
                <a:lnTo>
                  <a:pt x="25330" y="17310"/>
                </a:lnTo>
                <a:lnTo>
                  <a:pt x="25670" y="17120"/>
                </a:lnTo>
                <a:lnTo>
                  <a:pt x="25870" y="17010"/>
                </a:lnTo>
                <a:lnTo>
                  <a:pt x="26090" y="16800"/>
                </a:lnTo>
                <a:lnTo>
                  <a:pt x="26220" y="16780"/>
                </a:lnTo>
                <a:lnTo>
                  <a:pt x="26450" y="16770"/>
                </a:lnTo>
                <a:lnTo>
                  <a:pt x="26540" y="16730"/>
                </a:lnTo>
                <a:lnTo>
                  <a:pt x="26640" y="16530"/>
                </a:lnTo>
                <a:lnTo>
                  <a:pt x="26680" y="16360"/>
                </a:lnTo>
                <a:lnTo>
                  <a:pt x="26680" y="16320"/>
                </a:lnTo>
                <a:lnTo>
                  <a:pt x="26680" y="16180"/>
                </a:lnTo>
                <a:lnTo>
                  <a:pt x="26690" y="16090"/>
                </a:lnTo>
                <a:lnTo>
                  <a:pt x="26710" y="15990"/>
                </a:lnTo>
                <a:lnTo>
                  <a:pt x="26750" y="15880"/>
                </a:lnTo>
                <a:lnTo>
                  <a:pt x="26770" y="15780"/>
                </a:lnTo>
                <a:lnTo>
                  <a:pt x="26750" y="15670"/>
                </a:lnTo>
                <a:lnTo>
                  <a:pt x="26730" y="15550"/>
                </a:lnTo>
                <a:lnTo>
                  <a:pt x="26730" y="15410"/>
                </a:lnTo>
                <a:lnTo>
                  <a:pt x="26760" y="15280"/>
                </a:lnTo>
                <a:lnTo>
                  <a:pt x="27000" y="14790"/>
                </a:lnTo>
                <a:lnTo>
                  <a:pt x="27010" y="14550"/>
                </a:lnTo>
                <a:lnTo>
                  <a:pt x="26990" y="14430"/>
                </a:lnTo>
                <a:lnTo>
                  <a:pt x="26950" y="14350"/>
                </a:lnTo>
                <a:lnTo>
                  <a:pt x="26900" y="14270"/>
                </a:lnTo>
                <a:lnTo>
                  <a:pt x="26830" y="14210"/>
                </a:lnTo>
                <a:lnTo>
                  <a:pt x="26660" y="14110"/>
                </a:lnTo>
                <a:lnTo>
                  <a:pt x="26580" y="14050"/>
                </a:lnTo>
                <a:lnTo>
                  <a:pt x="26530" y="13980"/>
                </a:lnTo>
                <a:lnTo>
                  <a:pt x="26510" y="13920"/>
                </a:lnTo>
                <a:lnTo>
                  <a:pt x="26470" y="13750"/>
                </a:lnTo>
                <a:lnTo>
                  <a:pt x="26440" y="13660"/>
                </a:lnTo>
                <a:lnTo>
                  <a:pt x="26370" y="13490"/>
                </a:lnTo>
                <a:lnTo>
                  <a:pt x="26340" y="13360"/>
                </a:lnTo>
                <a:lnTo>
                  <a:pt x="26340" y="13250"/>
                </a:lnTo>
                <a:lnTo>
                  <a:pt x="26360" y="13150"/>
                </a:lnTo>
                <a:lnTo>
                  <a:pt x="26410" y="13000"/>
                </a:lnTo>
                <a:lnTo>
                  <a:pt x="26420" y="12960"/>
                </a:lnTo>
                <a:lnTo>
                  <a:pt x="26430" y="12940"/>
                </a:lnTo>
                <a:lnTo>
                  <a:pt x="26430" y="12880"/>
                </a:lnTo>
                <a:lnTo>
                  <a:pt x="26410" y="12640"/>
                </a:lnTo>
                <a:lnTo>
                  <a:pt x="26370" y="12450"/>
                </a:lnTo>
                <a:lnTo>
                  <a:pt x="26360" y="12310"/>
                </a:lnTo>
                <a:lnTo>
                  <a:pt x="26410" y="12230"/>
                </a:lnTo>
                <a:lnTo>
                  <a:pt x="26420" y="12240"/>
                </a:lnTo>
                <a:lnTo>
                  <a:pt x="26480" y="12270"/>
                </a:lnTo>
                <a:lnTo>
                  <a:pt x="26530" y="12250"/>
                </a:lnTo>
                <a:lnTo>
                  <a:pt x="26580" y="12200"/>
                </a:lnTo>
                <a:lnTo>
                  <a:pt x="26650" y="12090"/>
                </a:lnTo>
                <a:lnTo>
                  <a:pt x="26710" y="12050"/>
                </a:lnTo>
                <a:lnTo>
                  <a:pt x="26990" y="12010"/>
                </a:lnTo>
                <a:lnTo>
                  <a:pt x="27100" y="11950"/>
                </a:lnTo>
                <a:lnTo>
                  <a:pt x="27210" y="11800"/>
                </a:lnTo>
                <a:lnTo>
                  <a:pt x="27290" y="11720"/>
                </a:lnTo>
                <a:lnTo>
                  <a:pt x="27400" y="11680"/>
                </a:lnTo>
                <a:lnTo>
                  <a:pt x="27510" y="11700"/>
                </a:lnTo>
                <a:lnTo>
                  <a:pt x="27580" y="11800"/>
                </a:lnTo>
                <a:lnTo>
                  <a:pt x="27620" y="11920"/>
                </a:lnTo>
                <a:lnTo>
                  <a:pt x="27670" y="12010"/>
                </a:lnTo>
                <a:lnTo>
                  <a:pt x="27740" y="12040"/>
                </a:lnTo>
                <a:lnTo>
                  <a:pt x="27820" y="11980"/>
                </a:lnTo>
                <a:lnTo>
                  <a:pt x="27850" y="11920"/>
                </a:lnTo>
                <a:lnTo>
                  <a:pt x="27880" y="11870"/>
                </a:lnTo>
                <a:lnTo>
                  <a:pt x="27920" y="11830"/>
                </a:lnTo>
                <a:lnTo>
                  <a:pt x="27960" y="11800"/>
                </a:lnTo>
                <a:lnTo>
                  <a:pt x="28000" y="11780"/>
                </a:lnTo>
                <a:lnTo>
                  <a:pt x="28050" y="11770"/>
                </a:lnTo>
                <a:lnTo>
                  <a:pt x="28090" y="11780"/>
                </a:lnTo>
                <a:lnTo>
                  <a:pt x="28130" y="11800"/>
                </a:lnTo>
                <a:lnTo>
                  <a:pt x="28550" y="11990"/>
                </a:lnTo>
                <a:lnTo>
                  <a:pt x="28680" y="12090"/>
                </a:lnTo>
                <a:lnTo>
                  <a:pt x="28800" y="12220"/>
                </a:lnTo>
                <a:lnTo>
                  <a:pt x="28870" y="12260"/>
                </a:lnTo>
                <a:lnTo>
                  <a:pt x="28940" y="12270"/>
                </a:lnTo>
                <a:lnTo>
                  <a:pt x="29020" y="12240"/>
                </a:lnTo>
                <a:lnTo>
                  <a:pt x="29160" y="12150"/>
                </a:lnTo>
                <a:lnTo>
                  <a:pt x="29230" y="12110"/>
                </a:lnTo>
                <a:lnTo>
                  <a:pt x="29310" y="12110"/>
                </a:lnTo>
                <a:lnTo>
                  <a:pt x="29370" y="12140"/>
                </a:lnTo>
                <a:lnTo>
                  <a:pt x="29410" y="12200"/>
                </a:lnTo>
                <a:lnTo>
                  <a:pt x="29450" y="12300"/>
                </a:lnTo>
                <a:lnTo>
                  <a:pt x="29490" y="12370"/>
                </a:lnTo>
                <a:lnTo>
                  <a:pt x="29540" y="12390"/>
                </a:lnTo>
                <a:lnTo>
                  <a:pt x="29600" y="12370"/>
                </a:lnTo>
                <a:lnTo>
                  <a:pt x="29660" y="12320"/>
                </a:lnTo>
                <a:lnTo>
                  <a:pt x="29810" y="12160"/>
                </a:lnTo>
                <a:lnTo>
                  <a:pt x="29870" y="12150"/>
                </a:lnTo>
                <a:lnTo>
                  <a:pt x="30630" y="12270"/>
                </a:lnTo>
                <a:lnTo>
                  <a:pt x="30730" y="12360"/>
                </a:lnTo>
                <a:lnTo>
                  <a:pt x="30830" y="12540"/>
                </a:lnTo>
                <a:lnTo>
                  <a:pt x="30880" y="12590"/>
                </a:lnTo>
                <a:lnTo>
                  <a:pt x="30960" y="12620"/>
                </a:lnTo>
                <a:lnTo>
                  <a:pt x="30960" y="12640"/>
                </a:lnTo>
                <a:lnTo>
                  <a:pt x="30970" y="12680"/>
                </a:lnTo>
                <a:lnTo>
                  <a:pt x="30980" y="12730"/>
                </a:lnTo>
                <a:lnTo>
                  <a:pt x="31000" y="12770"/>
                </a:lnTo>
                <a:lnTo>
                  <a:pt x="31020" y="12820"/>
                </a:lnTo>
                <a:lnTo>
                  <a:pt x="31120" y="12970"/>
                </a:lnTo>
                <a:lnTo>
                  <a:pt x="31140" y="13020"/>
                </a:lnTo>
                <a:lnTo>
                  <a:pt x="31110" y="13070"/>
                </a:lnTo>
                <a:lnTo>
                  <a:pt x="31050" y="13140"/>
                </a:lnTo>
                <a:lnTo>
                  <a:pt x="30800" y="13310"/>
                </a:lnTo>
                <a:lnTo>
                  <a:pt x="30570" y="13520"/>
                </a:lnTo>
                <a:lnTo>
                  <a:pt x="30440" y="13690"/>
                </a:lnTo>
                <a:lnTo>
                  <a:pt x="30400" y="13750"/>
                </a:lnTo>
                <a:lnTo>
                  <a:pt x="30360" y="13850"/>
                </a:lnTo>
                <a:lnTo>
                  <a:pt x="30340" y="13920"/>
                </a:lnTo>
                <a:lnTo>
                  <a:pt x="30310" y="14050"/>
                </a:lnTo>
                <a:lnTo>
                  <a:pt x="30310" y="14160"/>
                </a:lnTo>
                <a:lnTo>
                  <a:pt x="30310" y="14230"/>
                </a:lnTo>
                <a:lnTo>
                  <a:pt x="30360" y="14390"/>
                </a:lnTo>
                <a:lnTo>
                  <a:pt x="30430" y="14490"/>
                </a:lnTo>
                <a:lnTo>
                  <a:pt x="31020" y="15050"/>
                </a:lnTo>
                <a:lnTo>
                  <a:pt x="31160" y="15140"/>
                </a:lnTo>
                <a:lnTo>
                  <a:pt x="31390" y="15200"/>
                </a:lnTo>
                <a:lnTo>
                  <a:pt x="31930" y="15240"/>
                </a:lnTo>
                <a:lnTo>
                  <a:pt x="32220" y="15250"/>
                </a:lnTo>
                <a:lnTo>
                  <a:pt x="32380" y="15320"/>
                </a:lnTo>
                <a:lnTo>
                  <a:pt x="33240" y="15960"/>
                </a:lnTo>
                <a:lnTo>
                  <a:pt x="33310" y="15990"/>
                </a:lnTo>
                <a:lnTo>
                  <a:pt x="33440" y="16000"/>
                </a:lnTo>
                <a:lnTo>
                  <a:pt x="33620" y="15940"/>
                </a:lnTo>
                <a:lnTo>
                  <a:pt x="33710" y="15900"/>
                </a:lnTo>
                <a:lnTo>
                  <a:pt x="33790" y="15880"/>
                </a:lnTo>
                <a:lnTo>
                  <a:pt x="34070" y="15860"/>
                </a:lnTo>
                <a:lnTo>
                  <a:pt x="34460" y="15910"/>
                </a:lnTo>
                <a:lnTo>
                  <a:pt x="34660" y="15980"/>
                </a:lnTo>
                <a:lnTo>
                  <a:pt x="34760" y="16040"/>
                </a:lnTo>
                <a:lnTo>
                  <a:pt x="34890" y="16140"/>
                </a:lnTo>
                <a:lnTo>
                  <a:pt x="34950" y="16170"/>
                </a:lnTo>
                <a:lnTo>
                  <a:pt x="35010" y="16190"/>
                </a:lnTo>
                <a:lnTo>
                  <a:pt x="35120" y="16180"/>
                </a:lnTo>
                <a:lnTo>
                  <a:pt x="35190" y="16160"/>
                </a:lnTo>
                <a:lnTo>
                  <a:pt x="35350" y="16050"/>
                </a:lnTo>
                <a:lnTo>
                  <a:pt x="35500" y="15840"/>
                </a:lnTo>
                <a:lnTo>
                  <a:pt x="35640" y="15540"/>
                </a:lnTo>
                <a:lnTo>
                  <a:pt x="36520" y="15450"/>
                </a:lnTo>
                <a:lnTo>
                  <a:pt x="36570" y="15500"/>
                </a:lnTo>
                <a:lnTo>
                  <a:pt x="36590" y="15560"/>
                </a:lnTo>
                <a:lnTo>
                  <a:pt x="36610" y="15660"/>
                </a:lnTo>
                <a:lnTo>
                  <a:pt x="36670" y="16180"/>
                </a:lnTo>
                <a:lnTo>
                  <a:pt x="36710" y="16440"/>
                </a:lnTo>
                <a:lnTo>
                  <a:pt x="36780" y="16660"/>
                </a:lnTo>
                <a:lnTo>
                  <a:pt x="36800" y="16740"/>
                </a:lnTo>
                <a:lnTo>
                  <a:pt x="36800" y="16800"/>
                </a:lnTo>
                <a:lnTo>
                  <a:pt x="36750" y="16990"/>
                </a:lnTo>
                <a:lnTo>
                  <a:pt x="36700" y="17120"/>
                </a:lnTo>
                <a:lnTo>
                  <a:pt x="36650" y="17230"/>
                </a:lnTo>
                <a:lnTo>
                  <a:pt x="36450" y="17560"/>
                </a:lnTo>
                <a:lnTo>
                  <a:pt x="36430" y="17620"/>
                </a:lnTo>
                <a:lnTo>
                  <a:pt x="36420" y="17690"/>
                </a:lnTo>
                <a:lnTo>
                  <a:pt x="36410" y="17780"/>
                </a:lnTo>
                <a:lnTo>
                  <a:pt x="36420" y="17910"/>
                </a:lnTo>
                <a:lnTo>
                  <a:pt x="36450" y="18060"/>
                </a:lnTo>
                <a:lnTo>
                  <a:pt x="36620" y="18670"/>
                </a:lnTo>
                <a:lnTo>
                  <a:pt x="36640" y="18950"/>
                </a:lnTo>
                <a:lnTo>
                  <a:pt x="35760" y="19360"/>
                </a:lnTo>
                <a:lnTo>
                  <a:pt x="35600" y="19380"/>
                </a:lnTo>
                <a:lnTo>
                  <a:pt x="35510" y="19420"/>
                </a:lnTo>
                <a:lnTo>
                  <a:pt x="35430" y="19510"/>
                </a:lnTo>
                <a:lnTo>
                  <a:pt x="35330" y="19710"/>
                </a:lnTo>
                <a:lnTo>
                  <a:pt x="35250" y="19810"/>
                </a:lnTo>
                <a:lnTo>
                  <a:pt x="35130" y="19890"/>
                </a:lnTo>
                <a:lnTo>
                  <a:pt x="34910" y="19960"/>
                </a:lnTo>
                <a:lnTo>
                  <a:pt x="34310" y="19970"/>
                </a:lnTo>
                <a:lnTo>
                  <a:pt x="34230" y="20000"/>
                </a:lnTo>
                <a:lnTo>
                  <a:pt x="34160" y="20040"/>
                </a:lnTo>
                <a:lnTo>
                  <a:pt x="34110" y="20100"/>
                </a:lnTo>
                <a:lnTo>
                  <a:pt x="34070" y="20150"/>
                </a:lnTo>
                <a:lnTo>
                  <a:pt x="34000" y="20370"/>
                </a:lnTo>
                <a:lnTo>
                  <a:pt x="34020" y="20480"/>
                </a:lnTo>
                <a:lnTo>
                  <a:pt x="34120" y="20730"/>
                </a:lnTo>
                <a:lnTo>
                  <a:pt x="34160" y="20880"/>
                </a:lnTo>
                <a:lnTo>
                  <a:pt x="34170" y="20990"/>
                </a:lnTo>
                <a:lnTo>
                  <a:pt x="34150" y="21080"/>
                </a:lnTo>
                <a:lnTo>
                  <a:pt x="34030" y="21480"/>
                </a:lnTo>
                <a:lnTo>
                  <a:pt x="34020" y="21580"/>
                </a:lnTo>
                <a:lnTo>
                  <a:pt x="34030" y="21660"/>
                </a:lnTo>
                <a:lnTo>
                  <a:pt x="34060" y="21730"/>
                </a:lnTo>
                <a:lnTo>
                  <a:pt x="34150" y="21780"/>
                </a:lnTo>
                <a:lnTo>
                  <a:pt x="34230" y="21810"/>
                </a:lnTo>
                <a:lnTo>
                  <a:pt x="34650" y="21860"/>
                </a:lnTo>
                <a:lnTo>
                  <a:pt x="34660" y="21890"/>
                </a:lnTo>
                <a:lnTo>
                  <a:pt x="34660" y="21920"/>
                </a:lnTo>
                <a:lnTo>
                  <a:pt x="34660" y="21970"/>
                </a:lnTo>
                <a:lnTo>
                  <a:pt x="34640" y="22080"/>
                </a:lnTo>
                <a:lnTo>
                  <a:pt x="34620" y="22160"/>
                </a:lnTo>
                <a:lnTo>
                  <a:pt x="34590" y="22240"/>
                </a:lnTo>
                <a:lnTo>
                  <a:pt x="34540" y="22340"/>
                </a:lnTo>
                <a:lnTo>
                  <a:pt x="34460" y="22480"/>
                </a:lnTo>
                <a:lnTo>
                  <a:pt x="34330" y="22620"/>
                </a:lnTo>
                <a:lnTo>
                  <a:pt x="34290" y="22680"/>
                </a:lnTo>
                <a:lnTo>
                  <a:pt x="34290" y="22780"/>
                </a:lnTo>
                <a:lnTo>
                  <a:pt x="34310" y="22860"/>
                </a:lnTo>
                <a:lnTo>
                  <a:pt x="34330" y="22940"/>
                </a:lnTo>
                <a:lnTo>
                  <a:pt x="34290" y="23060"/>
                </a:lnTo>
                <a:lnTo>
                  <a:pt x="34210" y="23230"/>
                </a:lnTo>
                <a:lnTo>
                  <a:pt x="33980" y="23580"/>
                </a:lnTo>
                <a:lnTo>
                  <a:pt x="33810" y="23650"/>
                </a:lnTo>
                <a:lnTo>
                  <a:pt x="33640" y="23690"/>
                </a:lnTo>
                <a:lnTo>
                  <a:pt x="33370" y="23700"/>
                </a:lnTo>
                <a:lnTo>
                  <a:pt x="33270" y="23710"/>
                </a:lnTo>
                <a:lnTo>
                  <a:pt x="33190" y="23760"/>
                </a:lnTo>
                <a:lnTo>
                  <a:pt x="33140" y="23840"/>
                </a:lnTo>
                <a:lnTo>
                  <a:pt x="33120" y="23960"/>
                </a:lnTo>
                <a:lnTo>
                  <a:pt x="33110" y="24090"/>
                </a:lnTo>
                <a:lnTo>
                  <a:pt x="33090" y="24210"/>
                </a:lnTo>
                <a:lnTo>
                  <a:pt x="32650" y="25580"/>
                </a:lnTo>
                <a:lnTo>
                  <a:pt x="32530" y="25880"/>
                </a:lnTo>
                <a:lnTo>
                  <a:pt x="32510" y="25970"/>
                </a:lnTo>
                <a:lnTo>
                  <a:pt x="32520" y="26200"/>
                </a:lnTo>
                <a:lnTo>
                  <a:pt x="32290" y="26140"/>
                </a:lnTo>
                <a:lnTo>
                  <a:pt x="32090" y="26010"/>
                </a:lnTo>
                <a:lnTo>
                  <a:pt x="31950" y="25920"/>
                </a:lnTo>
                <a:lnTo>
                  <a:pt x="31830" y="25920"/>
                </a:lnTo>
                <a:lnTo>
                  <a:pt x="31780" y="25930"/>
                </a:lnTo>
                <a:lnTo>
                  <a:pt x="31760" y="25940"/>
                </a:lnTo>
                <a:lnTo>
                  <a:pt x="31750" y="25960"/>
                </a:lnTo>
                <a:lnTo>
                  <a:pt x="31710" y="26030"/>
                </a:lnTo>
                <a:lnTo>
                  <a:pt x="31680" y="26060"/>
                </a:lnTo>
                <a:lnTo>
                  <a:pt x="31530" y="26200"/>
                </a:lnTo>
                <a:lnTo>
                  <a:pt x="31440" y="26260"/>
                </a:lnTo>
                <a:lnTo>
                  <a:pt x="31390" y="26270"/>
                </a:lnTo>
                <a:lnTo>
                  <a:pt x="31320" y="26280"/>
                </a:lnTo>
                <a:lnTo>
                  <a:pt x="31280" y="26280"/>
                </a:lnTo>
                <a:lnTo>
                  <a:pt x="31250" y="26270"/>
                </a:lnTo>
                <a:lnTo>
                  <a:pt x="31190" y="26230"/>
                </a:lnTo>
                <a:lnTo>
                  <a:pt x="31140" y="26210"/>
                </a:lnTo>
                <a:lnTo>
                  <a:pt x="31120" y="26210"/>
                </a:lnTo>
                <a:lnTo>
                  <a:pt x="30820" y="26200"/>
                </a:lnTo>
                <a:lnTo>
                  <a:pt x="30680" y="26180"/>
                </a:lnTo>
                <a:lnTo>
                  <a:pt x="30660" y="26140"/>
                </a:lnTo>
                <a:lnTo>
                  <a:pt x="30650" y="26080"/>
                </a:lnTo>
                <a:lnTo>
                  <a:pt x="30660" y="25940"/>
                </a:lnTo>
                <a:lnTo>
                  <a:pt x="30630" y="25870"/>
                </a:lnTo>
                <a:lnTo>
                  <a:pt x="30430" y="25650"/>
                </a:lnTo>
                <a:lnTo>
                  <a:pt x="30350" y="25510"/>
                </a:lnTo>
                <a:lnTo>
                  <a:pt x="30300" y="25380"/>
                </a:lnTo>
                <a:lnTo>
                  <a:pt x="30280" y="25270"/>
                </a:lnTo>
                <a:lnTo>
                  <a:pt x="30250" y="25010"/>
                </a:lnTo>
                <a:lnTo>
                  <a:pt x="30010" y="24890"/>
                </a:lnTo>
                <a:lnTo>
                  <a:pt x="29910" y="24830"/>
                </a:lnTo>
                <a:lnTo>
                  <a:pt x="29810" y="24810"/>
                </a:lnTo>
                <a:lnTo>
                  <a:pt x="29080" y="25040"/>
                </a:lnTo>
                <a:lnTo>
                  <a:pt x="28980" y="25040"/>
                </a:lnTo>
                <a:lnTo>
                  <a:pt x="28950" y="24790"/>
                </a:lnTo>
                <a:lnTo>
                  <a:pt x="28910" y="24700"/>
                </a:lnTo>
                <a:lnTo>
                  <a:pt x="28850" y="24530"/>
                </a:lnTo>
                <a:lnTo>
                  <a:pt x="28790" y="24240"/>
                </a:lnTo>
                <a:lnTo>
                  <a:pt x="28730" y="24130"/>
                </a:lnTo>
                <a:lnTo>
                  <a:pt x="28570" y="23920"/>
                </a:lnTo>
                <a:lnTo>
                  <a:pt x="28500" y="23770"/>
                </a:lnTo>
                <a:lnTo>
                  <a:pt x="28440" y="23560"/>
                </a:lnTo>
                <a:lnTo>
                  <a:pt x="28400" y="23500"/>
                </a:lnTo>
                <a:lnTo>
                  <a:pt x="28340" y="23430"/>
                </a:lnTo>
                <a:lnTo>
                  <a:pt x="28240" y="23380"/>
                </a:lnTo>
                <a:lnTo>
                  <a:pt x="28200" y="23370"/>
                </a:lnTo>
                <a:lnTo>
                  <a:pt x="28120" y="23330"/>
                </a:lnTo>
                <a:lnTo>
                  <a:pt x="27090" y="22670"/>
                </a:lnTo>
                <a:lnTo>
                  <a:pt x="26900" y="22530"/>
                </a:lnTo>
                <a:lnTo>
                  <a:pt x="26730" y="22360"/>
                </a:lnTo>
                <a:lnTo>
                  <a:pt x="26700" y="22350"/>
                </a:lnTo>
                <a:lnTo>
                  <a:pt x="26610" y="22320"/>
                </a:lnTo>
                <a:lnTo>
                  <a:pt x="26510" y="22270"/>
                </a:lnTo>
                <a:lnTo>
                  <a:pt x="26390" y="22180"/>
                </a:lnTo>
                <a:lnTo>
                  <a:pt x="25670" y="22140"/>
                </a:lnTo>
                <a:lnTo>
                  <a:pt x="25590" y="22170"/>
                </a:lnTo>
                <a:lnTo>
                  <a:pt x="25470" y="22240"/>
                </a:lnTo>
                <a:lnTo>
                  <a:pt x="25370" y="22230"/>
                </a:lnTo>
                <a:lnTo>
                  <a:pt x="25320" y="22180"/>
                </a:lnTo>
                <a:lnTo>
                  <a:pt x="25290" y="22150"/>
                </a:lnTo>
                <a:lnTo>
                  <a:pt x="25260" y="22100"/>
                </a:lnTo>
                <a:lnTo>
                  <a:pt x="25220" y="22020"/>
                </a:lnTo>
                <a:lnTo>
                  <a:pt x="25170" y="21940"/>
                </a:lnTo>
                <a:lnTo>
                  <a:pt x="25110" y="21850"/>
                </a:lnTo>
                <a:lnTo>
                  <a:pt x="25060" y="21790"/>
                </a:lnTo>
                <a:lnTo>
                  <a:pt x="24970" y="21750"/>
                </a:lnTo>
                <a:lnTo>
                  <a:pt x="24730" y="21670"/>
                </a:lnTo>
                <a:lnTo>
                  <a:pt x="24650" y="21680"/>
                </a:lnTo>
                <a:lnTo>
                  <a:pt x="24560" y="21670"/>
                </a:lnTo>
                <a:lnTo>
                  <a:pt x="24530" y="21680"/>
                </a:lnTo>
                <a:lnTo>
                  <a:pt x="24430" y="21720"/>
                </a:lnTo>
                <a:lnTo>
                  <a:pt x="24380" y="21730"/>
                </a:lnTo>
                <a:lnTo>
                  <a:pt x="24050" y="21740"/>
                </a:lnTo>
                <a:lnTo>
                  <a:pt x="23680" y="21700"/>
                </a:lnTo>
                <a:lnTo>
                  <a:pt x="23350" y="21590"/>
                </a:lnTo>
                <a:lnTo>
                  <a:pt x="23150" y="21560"/>
                </a:lnTo>
                <a:lnTo>
                  <a:pt x="23120" y="21550"/>
                </a:lnTo>
                <a:lnTo>
                  <a:pt x="23080" y="21530"/>
                </a:lnTo>
                <a:lnTo>
                  <a:pt x="22990" y="21450"/>
                </a:lnTo>
                <a:lnTo>
                  <a:pt x="22920" y="21400"/>
                </a:lnTo>
                <a:lnTo>
                  <a:pt x="22800" y="21350"/>
                </a:lnTo>
                <a:lnTo>
                  <a:pt x="22650" y="21320"/>
                </a:lnTo>
                <a:lnTo>
                  <a:pt x="22550" y="21320"/>
                </a:lnTo>
                <a:lnTo>
                  <a:pt x="22470" y="21340"/>
                </a:lnTo>
                <a:lnTo>
                  <a:pt x="22200" y="21520"/>
                </a:lnTo>
                <a:lnTo>
                  <a:pt x="21830" y="21720"/>
                </a:lnTo>
                <a:lnTo>
                  <a:pt x="21480" y="21860"/>
                </a:lnTo>
                <a:lnTo>
                  <a:pt x="20790" y="21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Hentiy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73470" y="14220"/>
                </a:moveTo>
                <a:lnTo>
                  <a:pt x="73470" y="14230"/>
                </a:lnTo>
                <a:lnTo>
                  <a:pt x="73680" y="14530"/>
                </a:lnTo>
                <a:lnTo>
                  <a:pt x="73690" y="14560"/>
                </a:lnTo>
                <a:lnTo>
                  <a:pt x="73690" y="14580"/>
                </a:lnTo>
                <a:lnTo>
                  <a:pt x="73680" y="14610"/>
                </a:lnTo>
                <a:lnTo>
                  <a:pt x="73660" y="14650"/>
                </a:lnTo>
                <a:lnTo>
                  <a:pt x="73610" y="14690"/>
                </a:lnTo>
                <a:lnTo>
                  <a:pt x="73600" y="14710"/>
                </a:lnTo>
                <a:lnTo>
                  <a:pt x="73590" y="14730"/>
                </a:lnTo>
                <a:lnTo>
                  <a:pt x="73600" y="14930"/>
                </a:lnTo>
                <a:lnTo>
                  <a:pt x="73690" y="15510"/>
                </a:lnTo>
                <a:lnTo>
                  <a:pt x="73800" y="15830"/>
                </a:lnTo>
                <a:lnTo>
                  <a:pt x="73810" y="15950"/>
                </a:lnTo>
                <a:lnTo>
                  <a:pt x="73810" y="16030"/>
                </a:lnTo>
                <a:lnTo>
                  <a:pt x="73740" y="16240"/>
                </a:lnTo>
                <a:lnTo>
                  <a:pt x="73710" y="16340"/>
                </a:lnTo>
                <a:lnTo>
                  <a:pt x="73760" y="16490"/>
                </a:lnTo>
                <a:lnTo>
                  <a:pt x="73870" y="16750"/>
                </a:lnTo>
                <a:lnTo>
                  <a:pt x="74420" y="17780"/>
                </a:lnTo>
                <a:lnTo>
                  <a:pt x="74590" y="18210"/>
                </a:lnTo>
                <a:lnTo>
                  <a:pt x="74640" y="18380"/>
                </a:lnTo>
                <a:lnTo>
                  <a:pt x="74670" y="18620"/>
                </a:lnTo>
                <a:lnTo>
                  <a:pt x="74670" y="18870"/>
                </a:lnTo>
                <a:lnTo>
                  <a:pt x="74600" y="19050"/>
                </a:lnTo>
                <a:lnTo>
                  <a:pt x="74560" y="19340"/>
                </a:lnTo>
                <a:lnTo>
                  <a:pt x="74630" y="20060"/>
                </a:lnTo>
                <a:lnTo>
                  <a:pt x="74780" y="20350"/>
                </a:lnTo>
                <a:lnTo>
                  <a:pt x="74810" y="20410"/>
                </a:lnTo>
                <a:lnTo>
                  <a:pt x="74930" y="20660"/>
                </a:lnTo>
                <a:lnTo>
                  <a:pt x="75050" y="21190"/>
                </a:lnTo>
                <a:lnTo>
                  <a:pt x="74850" y="21220"/>
                </a:lnTo>
                <a:lnTo>
                  <a:pt x="74830" y="21230"/>
                </a:lnTo>
                <a:lnTo>
                  <a:pt x="74760" y="21280"/>
                </a:lnTo>
                <a:lnTo>
                  <a:pt x="74720" y="21290"/>
                </a:lnTo>
                <a:lnTo>
                  <a:pt x="74570" y="21310"/>
                </a:lnTo>
                <a:lnTo>
                  <a:pt x="73700" y="21640"/>
                </a:lnTo>
                <a:lnTo>
                  <a:pt x="73540" y="21750"/>
                </a:lnTo>
                <a:lnTo>
                  <a:pt x="73480" y="21810"/>
                </a:lnTo>
                <a:lnTo>
                  <a:pt x="73430" y="21870"/>
                </a:lnTo>
                <a:lnTo>
                  <a:pt x="73390" y="21930"/>
                </a:lnTo>
                <a:lnTo>
                  <a:pt x="73360" y="21990"/>
                </a:lnTo>
                <a:lnTo>
                  <a:pt x="73340" y="22050"/>
                </a:lnTo>
                <a:lnTo>
                  <a:pt x="73320" y="22120"/>
                </a:lnTo>
                <a:lnTo>
                  <a:pt x="73310" y="22200"/>
                </a:lnTo>
                <a:lnTo>
                  <a:pt x="73290" y="22410"/>
                </a:lnTo>
                <a:lnTo>
                  <a:pt x="73290" y="22540"/>
                </a:lnTo>
                <a:lnTo>
                  <a:pt x="73310" y="22730"/>
                </a:lnTo>
                <a:lnTo>
                  <a:pt x="73360" y="22980"/>
                </a:lnTo>
                <a:lnTo>
                  <a:pt x="73030" y="22960"/>
                </a:lnTo>
                <a:lnTo>
                  <a:pt x="72670" y="22890"/>
                </a:lnTo>
                <a:lnTo>
                  <a:pt x="72610" y="22890"/>
                </a:lnTo>
                <a:lnTo>
                  <a:pt x="72570" y="22900"/>
                </a:lnTo>
                <a:lnTo>
                  <a:pt x="72450" y="22950"/>
                </a:lnTo>
                <a:lnTo>
                  <a:pt x="72320" y="23030"/>
                </a:lnTo>
                <a:lnTo>
                  <a:pt x="72240" y="23110"/>
                </a:lnTo>
                <a:lnTo>
                  <a:pt x="71950" y="23440"/>
                </a:lnTo>
                <a:lnTo>
                  <a:pt x="71850" y="23610"/>
                </a:lnTo>
                <a:lnTo>
                  <a:pt x="71810" y="23720"/>
                </a:lnTo>
                <a:lnTo>
                  <a:pt x="71780" y="23840"/>
                </a:lnTo>
                <a:lnTo>
                  <a:pt x="71680" y="24610"/>
                </a:lnTo>
                <a:lnTo>
                  <a:pt x="71610" y="24900"/>
                </a:lnTo>
                <a:lnTo>
                  <a:pt x="71410" y="25290"/>
                </a:lnTo>
                <a:lnTo>
                  <a:pt x="71150" y="25750"/>
                </a:lnTo>
                <a:lnTo>
                  <a:pt x="71080" y="25900"/>
                </a:lnTo>
                <a:lnTo>
                  <a:pt x="71040" y="26060"/>
                </a:lnTo>
                <a:lnTo>
                  <a:pt x="71030" y="26380"/>
                </a:lnTo>
                <a:lnTo>
                  <a:pt x="71030" y="26470"/>
                </a:lnTo>
                <a:lnTo>
                  <a:pt x="71060" y="26600"/>
                </a:lnTo>
                <a:lnTo>
                  <a:pt x="71150" y="26910"/>
                </a:lnTo>
                <a:lnTo>
                  <a:pt x="71170" y="27000"/>
                </a:lnTo>
                <a:lnTo>
                  <a:pt x="71180" y="27080"/>
                </a:lnTo>
                <a:lnTo>
                  <a:pt x="71160" y="27160"/>
                </a:lnTo>
                <a:lnTo>
                  <a:pt x="71140" y="27230"/>
                </a:lnTo>
                <a:lnTo>
                  <a:pt x="70960" y="27490"/>
                </a:lnTo>
                <a:lnTo>
                  <a:pt x="70930" y="27560"/>
                </a:lnTo>
                <a:lnTo>
                  <a:pt x="70920" y="27610"/>
                </a:lnTo>
                <a:lnTo>
                  <a:pt x="70930" y="27740"/>
                </a:lnTo>
                <a:lnTo>
                  <a:pt x="70390" y="28240"/>
                </a:lnTo>
                <a:lnTo>
                  <a:pt x="70200" y="28370"/>
                </a:lnTo>
                <a:lnTo>
                  <a:pt x="70040" y="28370"/>
                </a:lnTo>
                <a:lnTo>
                  <a:pt x="69850" y="28300"/>
                </a:lnTo>
                <a:lnTo>
                  <a:pt x="69260" y="27930"/>
                </a:lnTo>
                <a:lnTo>
                  <a:pt x="69020" y="27690"/>
                </a:lnTo>
                <a:lnTo>
                  <a:pt x="68930" y="27540"/>
                </a:lnTo>
                <a:lnTo>
                  <a:pt x="68850" y="27290"/>
                </a:lnTo>
                <a:lnTo>
                  <a:pt x="68800" y="27170"/>
                </a:lnTo>
                <a:lnTo>
                  <a:pt x="68740" y="27090"/>
                </a:lnTo>
                <a:lnTo>
                  <a:pt x="68280" y="26610"/>
                </a:lnTo>
                <a:lnTo>
                  <a:pt x="68120" y="26360"/>
                </a:lnTo>
                <a:lnTo>
                  <a:pt x="68040" y="26200"/>
                </a:lnTo>
                <a:lnTo>
                  <a:pt x="67960" y="26120"/>
                </a:lnTo>
                <a:lnTo>
                  <a:pt x="67890" y="26080"/>
                </a:lnTo>
                <a:lnTo>
                  <a:pt x="67730" y="26070"/>
                </a:lnTo>
                <a:lnTo>
                  <a:pt x="67610" y="26090"/>
                </a:lnTo>
                <a:lnTo>
                  <a:pt x="67580" y="26140"/>
                </a:lnTo>
                <a:lnTo>
                  <a:pt x="67580" y="26260"/>
                </a:lnTo>
                <a:lnTo>
                  <a:pt x="67650" y="26640"/>
                </a:lnTo>
                <a:lnTo>
                  <a:pt x="67660" y="26720"/>
                </a:lnTo>
                <a:lnTo>
                  <a:pt x="67650" y="26790"/>
                </a:lnTo>
                <a:lnTo>
                  <a:pt x="67540" y="27170"/>
                </a:lnTo>
                <a:lnTo>
                  <a:pt x="67450" y="27370"/>
                </a:lnTo>
                <a:lnTo>
                  <a:pt x="67430" y="27410"/>
                </a:lnTo>
                <a:lnTo>
                  <a:pt x="66980" y="27780"/>
                </a:lnTo>
                <a:lnTo>
                  <a:pt x="66850" y="27860"/>
                </a:lnTo>
                <a:lnTo>
                  <a:pt x="66720" y="27910"/>
                </a:lnTo>
                <a:lnTo>
                  <a:pt x="66020" y="27980"/>
                </a:lnTo>
                <a:lnTo>
                  <a:pt x="65740" y="27950"/>
                </a:lnTo>
                <a:lnTo>
                  <a:pt x="65320" y="27650"/>
                </a:lnTo>
                <a:lnTo>
                  <a:pt x="65240" y="27580"/>
                </a:lnTo>
                <a:lnTo>
                  <a:pt x="65180" y="27490"/>
                </a:lnTo>
                <a:lnTo>
                  <a:pt x="65090" y="27250"/>
                </a:lnTo>
                <a:lnTo>
                  <a:pt x="65020" y="27120"/>
                </a:lnTo>
                <a:lnTo>
                  <a:pt x="64760" y="26860"/>
                </a:lnTo>
                <a:lnTo>
                  <a:pt x="64670" y="26670"/>
                </a:lnTo>
                <a:lnTo>
                  <a:pt x="64650" y="26640"/>
                </a:lnTo>
                <a:lnTo>
                  <a:pt x="64630" y="26570"/>
                </a:lnTo>
                <a:lnTo>
                  <a:pt x="64630" y="26530"/>
                </a:lnTo>
                <a:lnTo>
                  <a:pt x="64630" y="26450"/>
                </a:lnTo>
                <a:lnTo>
                  <a:pt x="64630" y="26400"/>
                </a:lnTo>
                <a:lnTo>
                  <a:pt x="64650" y="26310"/>
                </a:lnTo>
                <a:lnTo>
                  <a:pt x="64680" y="26230"/>
                </a:lnTo>
                <a:lnTo>
                  <a:pt x="64890" y="25830"/>
                </a:lnTo>
                <a:lnTo>
                  <a:pt x="64940" y="25700"/>
                </a:lnTo>
                <a:lnTo>
                  <a:pt x="64960" y="25590"/>
                </a:lnTo>
                <a:lnTo>
                  <a:pt x="64970" y="25510"/>
                </a:lnTo>
                <a:lnTo>
                  <a:pt x="64960" y="25400"/>
                </a:lnTo>
                <a:lnTo>
                  <a:pt x="64950" y="25280"/>
                </a:lnTo>
                <a:lnTo>
                  <a:pt x="64920" y="25170"/>
                </a:lnTo>
                <a:lnTo>
                  <a:pt x="64880" y="25110"/>
                </a:lnTo>
                <a:lnTo>
                  <a:pt x="64830" y="25090"/>
                </a:lnTo>
                <a:lnTo>
                  <a:pt x="64780" y="25120"/>
                </a:lnTo>
                <a:lnTo>
                  <a:pt x="64730" y="25170"/>
                </a:lnTo>
                <a:lnTo>
                  <a:pt x="64630" y="25320"/>
                </a:lnTo>
                <a:lnTo>
                  <a:pt x="64610" y="25330"/>
                </a:lnTo>
                <a:lnTo>
                  <a:pt x="64580" y="25340"/>
                </a:lnTo>
                <a:lnTo>
                  <a:pt x="64550" y="25310"/>
                </a:lnTo>
                <a:lnTo>
                  <a:pt x="64550" y="25280"/>
                </a:lnTo>
                <a:lnTo>
                  <a:pt x="64560" y="24990"/>
                </a:lnTo>
                <a:lnTo>
                  <a:pt x="64550" y="24900"/>
                </a:lnTo>
                <a:lnTo>
                  <a:pt x="64540" y="24840"/>
                </a:lnTo>
                <a:lnTo>
                  <a:pt x="64490" y="24680"/>
                </a:lnTo>
                <a:lnTo>
                  <a:pt x="64140" y="24520"/>
                </a:lnTo>
                <a:lnTo>
                  <a:pt x="63950" y="24370"/>
                </a:lnTo>
                <a:lnTo>
                  <a:pt x="63860" y="24280"/>
                </a:lnTo>
                <a:lnTo>
                  <a:pt x="63760" y="24160"/>
                </a:lnTo>
                <a:lnTo>
                  <a:pt x="63730" y="24080"/>
                </a:lnTo>
                <a:lnTo>
                  <a:pt x="63680" y="23920"/>
                </a:lnTo>
                <a:lnTo>
                  <a:pt x="63570" y="23590"/>
                </a:lnTo>
                <a:lnTo>
                  <a:pt x="63530" y="23540"/>
                </a:lnTo>
                <a:lnTo>
                  <a:pt x="63440" y="23440"/>
                </a:lnTo>
                <a:lnTo>
                  <a:pt x="63410" y="23390"/>
                </a:lnTo>
                <a:lnTo>
                  <a:pt x="63350" y="23150"/>
                </a:lnTo>
                <a:lnTo>
                  <a:pt x="63350" y="23110"/>
                </a:lnTo>
                <a:lnTo>
                  <a:pt x="63330" y="23080"/>
                </a:lnTo>
                <a:lnTo>
                  <a:pt x="63160" y="22890"/>
                </a:lnTo>
                <a:lnTo>
                  <a:pt x="63130" y="22860"/>
                </a:lnTo>
                <a:lnTo>
                  <a:pt x="63100" y="22780"/>
                </a:lnTo>
                <a:lnTo>
                  <a:pt x="63050" y="22590"/>
                </a:lnTo>
                <a:lnTo>
                  <a:pt x="63030" y="22560"/>
                </a:lnTo>
                <a:lnTo>
                  <a:pt x="63000" y="22540"/>
                </a:lnTo>
                <a:lnTo>
                  <a:pt x="62970" y="22520"/>
                </a:lnTo>
                <a:lnTo>
                  <a:pt x="62940" y="22500"/>
                </a:lnTo>
                <a:lnTo>
                  <a:pt x="62920" y="22450"/>
                </a:lnTo>
                <a:lnTo>
                  <a:pt x="62940" y="22380"/>
                </a:lnTo>
                <a:lnTo>
                  <a:pt x="62980" y="22320"/>
                </a:lnTo>
                <a:lnTo>
                  <a:pt x="63010" y="22250"/>
                </a:lnTo>
                <a:lnTo>
                  <a:pt x="63020" y="22150"/>
                </a:lnTo>
                <a:lnTo>
                  <a:pt x="63000" y="22100"/>
                </a:lnTo>
                <a:lnTo>
                  <a:pt x="62970" y="22040"/>
                </a:lnTo>
                <a:lnTo>
                  <a:pt x="62960" y="21990"/>
                </a:lnTo>
                <a:lnTo>
                  <a:pt x="62970" y="21950"/>
                </a:lnTo>
                <a:lnTo>
                  <a:pt x="63000" y="21920"/>
                </a:lnTo>
                <a:lnTo>
                  <a:pt x="63020" y="21900"/>
                </a:lnTo>
                <a:lnTo>
                  <a:pt x="63050" y="21870"/>
                </a:lnTo>
                <a:lnTo>
                  <a:pt x="63150" y="21670"/>
                </a:lnTo>
                <a:lnTo>
                  <a:pt x="63170" y="21600"/>
                </a:lnTo>
                <a:lnTo>
                  <a:pt x="63180" y="21560"/>
                </a:lnTo>
                <a:lnTo>
                  <a:pt x="63180" y="21460"/>
                </a:lnTo>
                <a:lnTo>
                  <a:pt x="63180" y="21440"/>
                </a:lnTo>
                <a:lnTo>
                  <a:pt x="63200" y="21400"/>
                </a:lnTo>
                <a:lnTo>
                  <a:pt x="63180" y="21370"/>
                </a:lnTo>
                <a:lnTo>
                  <a:pt x="63150" y="21340"/>
                </a:lnTo>
                <a:lnTo>
                  <a:pt x="63130" y="21300"/>
                </a:lnTo>
                <a:lnTo>
                  <a:pt x="63140" y="21160"/>
                </a:lnTo>
                <a:lnTo>
                  <a:pt x="63130" y="21110"/>
                </a:lnTo>
                <a:lnTo>
                  <a:pt x="63100" y="20940"/>
                </a:lnTo>
                <a:lnTo>
                  <a:pt x="63110" y="20890"/>
                </a:lnTo>
                <a:lnTo>
                  <a:pt x="63160" y="20810"/>
                </a:lnTo>
                <a:lnTo>
                  <a:pt x="63170" y="20750"/>
                </a:lnTo>
                <a:lnTo>
                  <a:pt x="63360" y="20710"/>
                </a:lnTo>
                <a:lnTo>
                  <a:pt x="63500" y="20670"/>
                </a:lnTo>
                <a:lnTo>
                  <a:pt x="63570" y="20640"/>
                </a:lnTo>
                <a:lnTo>
                  <a:pt x="63690" y="20570"/>
                </a:lnTo>
                <a:lnTo>
                  <a:pt x="63740" y="20530"/>
                </a:lnTo>
                <a:lnTo>
                  <a:pt x="63860" y="20420"/>
                </a:lnTo>
                <a:lnTo>
                  <a:pt x="64030" y="20250"/>
                </a:lnTo>
                <a:lnTo>
                  <a:pt x="64130" y="20160"/>
                </a:lnTo>
                <a:lnTo>
                  <a:pt x="64170" y="20130"/>
                </a:lnTo>
                <a:lnTo>
                  <a:pt x="64270" y="20080"/>
                </a:lnTo>
                <a:lnTo>
                  <a:pt x="64300" y="20060"/>
                </a:lnTo>
                <a:lnTo>
                  <a:pt x="64340" y="20020"/>
                </a:lnTo>
                <a:lnTo>
                  <a:pt x="64380" y="19920"/>
                </a:lnTo>
                <a:lnTo>
                  <a:pt x="64420" y="19720"/>
                </a:lnTo>
                <a:lnTo>
                  <a:pt x="64480" y="19550"/>
                </a:lnTo>
                <a:lnTo>
                  <a:pt x="64540" y="19450"/>
                </a:lnTo>
                <a:lnTo>
                  <a:pt x="64590" y="19400"/>
                </a:lnTo>
                <a:lnTo>
                  <a:pt x="64630" y="19370"/>
                </a:lnTo>
                <a:lnTo>
                  <a:pt x="64680" y="19270"/>
                </a:lnTo>
                <a:lnTo>
                  <a:pt x="64730" y="19130"/>
                </a:lnTo>
                <a:lnTo>
                  <a:pt x="64740" y="19020"/>
                </a:lnTo>
                <a:lnTo>
                  <a:pt x="64730" y="18920"/>
                </a:lnTo>
                <a:lnTo>
                  <a:pt x="64680" y="18670"/>
                </a:lnTo>
                <a:lnTo>
                  <a:pt x="64600" y="18460"/>
                </a:lnTo>
                <a:lnTo>
                  <a:pt x="64560" y="18290"/>
                </a:lnTo>
                <a:lnTo>
                  <a:pt x="64490" y="18040"/>
                </a:lnTo>
                <a:lnTo>
                  <a:pt x="64400" y="17540"/>
                </a:lnTo>
                <a:lnTo>
                  <a:pt x="64350" y="17400"/>
                </a:lnTo>
                <a:lnTo>
                  <a:pt x="64290" y="17260"/>
                </a:lnTo>
                <a:lnTo>
                  <a:pt x="64270" y="17190"/>
                </a:lnTo>
                <a:lnTo>
                  <a:pt x="64240" y="16980"/>
                </a:lnTo>
                <a:lnTo>
                  <a:pt x="64220" y="16910"/>
                </a:lnTo>
                <a:lnTo>
                  <a:pt x="64110" y="16710"/>
                </a:lnTo>
                <a:lnTo>
                  <a:pt x="63990" y="16410"/>
                </a:lnTo>
                <a:lnTo>
                  <a:pt x="63890" y="16230"/>
                </a:lnTo>
                <a:lnTo>
                  <a:pt x="63780" y="16110"/>
                </a:lnTo>
                <a:lnTo>
                  <a:pt x="63610" y="15940"/>
                </a:lnTo>
                <a:lnTo>
                  <a:pt x="63550" y="15880"/>
                </a:lnTo>
                <a:lnTo>
                  <a:pt x="63490" y="15830"/>
                </a:lnTo>
                <a:lnTo>
                  <a:pt x="63440" y="15760"/>
                </a:lnTo>
                <a:lnTo>
                  <a:pt x="63360" y="15700"/>
                </a:lnTo>
                <a:lnTo>
                  <a:pt x="63280" y="15590"/>
                </a:lnTo>
                <a:lnTo>
                  <a:pt x="63320" y="15140"/>
                </a:lnTo>
                <a:lnTo>
                  <a:pt x="63410" y="14710"/>
                </a:lnTo>
                <a:lnTo>
                  <a:pt x="63520" y="14720"/>
                </a:lnTo>
                <a:lnTo>
                  <a:pt x="63930" y="14640"/>
                </a:lnTo>
                <a:lnTo>
                  <a:pt x="64230" y="14650"/>
                </a:lnTo>
                <a:lnTo>
                  <a:pt x="64430" y="14610"/>
                </a:lnTo>
                <a:lnTo>
                  <a:pt x="64720" y="14700"/>
                </a:lnTo>
                <a:lnTo>
                  <a:pt x="64790" y="14700"/>
                </a:lnTo>
                <a:lnTo>
                  <a:pt x="65080" y="14620"/>
                </a:lnTo>
                <a:lnTo>
                  <a:pt x="65440" y="14660"/>
                </a:lnTo>
                <a:lnTo>
                  <a:pt x="65510" y="14680"/>
                </a:lnTo>
                <a:lnTo>
                  <a:pt x="65580" y="14720"/>
                </a:lnTo>
                <a:lnTo>
                  <a:pt x="65730" y="14780"/>
                </a:lnTo>
                <a:lnTo>
                  <a:pt x="65790" y="14810"/>
                </a:lnTo>
                <a:lnTo>
                  <a:pt x="65900" y="14800"/>
                </a:lnTo>
                <a:lnTo>
                  <a:pt x="65940" y="14820"/>
                </a:lnTo>
                <a:lnTo>
                  <a:pt x="65950" y="14850"/>
                </a:lnTo>
                <a:lnTo>
                  <a:pt x="65960" y="14920"/>
                </a:lnTo>
                <a:lnTo>
                  <a:pt x="65970" y="14960"/>
                </a:lnTo>
                <a:lnTo>
                  <a:pt x="66020" y="14980"/>
                </a:lnTo>
                <a:lnTo>
                  <a:pt x="66090" y="15010"/>
                </a:lnTo>
                <a:lnTo>
                  <a:pt x="66690" y="14970"/>
                </a:lnTo>
                <a:lnTo>
                  <a:pt x="66850" y="15030"/>
                </a:lnTo>
                <a:lnTo>
                  <a:pt x="66940" y="15140"/>
                </a:lnTo>
                <a:lnTo>
                  <a:pt x="66980" y="15140"/>
                </a:lnTo>
                <a:lnTo>
                  <a:pt x="67210" y="15200"/>
                </a:lnTo>
                <a:lnTo>
                  <a:pt x="67970" y="15420"/>
                </a:lnTo>
                <a:lnTo>
                  <a:pt x="68090" y="15410"/>
                </a:lnTo>
                <a:lnTo>
                  <a:pt x="68210" y="15360"/>
                </a:lnTo>
                <a:lnTo>
                  <a:pt x="68330" y="15270"/>
                </a:lnTo>
                <a:lnTo>
                  <a:pt x="68430" y="15170"/>
                </a:lnTo>
                <a:lnTo>
                  <a:pt x="68480" y="15110"/>
                </a:lnTo>
                <a:lnTo>
                  <a:pt x="68500" y="15080"/>
                </a:lnTo>
                <a:lnTo>
                  <a:pt x="68540" y="15080"/>
                </a:lnTo>
                <a:lnTo>
                  <a:pt x="68680" y="15240"/>
                </a:lnTo>
                <a:lnTo>
                  <a:pt x="68730" y="15280"/>
                </a:lnTo>
                <a:lnTo>
                  <a:pt x="68890" y="15320"/>
                </a:lnTo>
                <a:lnTo>
                  <a:pt x="69160" y="15490"/>
                </a:lnTo>
                <a:lnTo>
                  <a:pt x="69280" y="15530"/>
                </a:lnTo>
                <a:lnTo>
                  <a:pt x="69400" y="15540"/>
                </a:lnTo>
                <a:lnTo>
                  <a:pt x="69520" y="15530"/>
                </a:lnTo>
                <a:lnTo>
                  <a:pt x="69830" y="15420"/>
                </a:lnTo>
                <a:lnTo>
                  <a:pt x="70180" y="15220"/>
                </a:lnTo>
                <a:lnTo>
                  <a:pt x="70670" y="14860"/>
                </a:lnTo>
                <a:lnTo>
                  <a:pt x="71050" y="14720"/>
                </a:lnTo>
                <a:lnTo>
                  <a:pt x="71110" y="14690"/>
                </a:lnTo>
                <a:lnTo>
                  <a:pt x="71190" y="14580"/>
                </a:lnTo>
                <a:lnTo>
                  <a:pt x="71240" y="14540"/>
                </a:lnTo>
                <a:lnTo>
                  <a:pt x="71310" y="14530"/>
                </a:lnTo>
                <a:lnTo>
                  <a:pt x="71370" y="14550"/>
                </a:lnTo>
                <a:lnTo>
                  <a:pt x="71500" y="14620"/>
                </a:lnTo>
                <a:lnTo>
                  <a:pt x="71570" y="14640"/>
                </a:lnTo>
                <a:lnTo>
                  <a:pt x="71640" y="14640"/>
                </a:lnTo>
                <a:lnTo>
                  <a:pt x="71700" y="14620"/>
                </a:lnTo>
                <a:lnTo>
                  <a:pt x="72020" y="14450"/>
                </a:lnTo>
                <a:lnTo>
                  <a:pt x="72150" y="14410"/>
                </a:lnTo>
                <a:lnTo>
                  <a:pt x="73190" y="14340"/>
                </a:lnTo>
                <a:lnTo>
                  <a:pt x="73470" y="14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Darhan-Uul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57180" y="13850"/>
                </a:moveTo>
                <a:lnTo>
                  <a:pt x="57250" y="13840"/>
                </a:lnTo>
                <a:lnTo>
                  <a:pt x="57310" y="13820"/>
                </a:lnTo>
                <a:lnTo>
                  <a:pt x="57420" y="13730"/>
                </a:lnTo>
                <a:lnTo>
                  <a:pt x="57480" y="13660"/>
                </a:lnTo>
                <a:lnTo>
                  <a:pt x="57580" y="13490"/>
                </a:lnTo>
                <a:lnTo>
                  <a:pt x="57910" y="13610"/>
                </a:lnTo>
                <a:lnTo>
                  <a:pt x="58000" y="13650"/>
                </a:lnTo>
                <a:lnTo>
                  <a:pt x="58090" y="13710"/>
                </a:lnTo>
                <a:lnTo>
                  <a:pt x="58190" y="13760"/>
                </a:lnTo>
                <a:lnTo>
                  <a:pt x="58240" y="13790"/>
                </a:lnTo>
                <a:lnTo>
                  <a:pt x="58320" y="13870"/>
                </a:lnTo>
                <a:lnTo>
                  <a:pt x="58350" y="13920"/>
                </a:lnTo>
                <a:lnTo>
                  <a:pt x="58390" y="14000"/>
                </a:lnTo>
                <a:lnTo>
                  <a:pt x="58410" y="14080"/>
                </a:lnTo>
                <a:lnTo>
                  <a:pt x="58420" y="14250"/>
                </a:lnTo>
                <a:lnTo>
                  <a:pt x="58410" y="14520"/>
                </a:lnTo>
                <a:lnTo>
                  <a:pt x="58380" y="14750"/>
                </a:lnTo>
                <a:lnTo>
                  <a:pt x="58360" y="14980"/>
                </a:lnTo>
                <a:lnTo>
                  <a:pt x="58400" y="15220"/>
                </a:lnTo>
                <a:lnTo>
                  <a:pt x="58410" y="15550"/>
                </a:lnTo>
                <a:lnTo>
                  <a:pt x="58170" y="15650"/>
                </a:lnTo>
                <a:lnTo>
                  <a:pt x="57850" y="15740"/>
                </a:lnTo>
                <a:lnTo>
                  <a:pt x="57480" y="15600"/>
                </a:lnTo>
                <a:lnTo>
                  <a:pt x="57390" y="15550"/>
                </a:lnTo>
                <a:lnTo>
                  <a:pt x="57250" y="15450"/>
                </a:lnTo>
                <a:lnTo>
                  <a:pt x="57160" y="15320"/>
                </a:lnTo>
                <a:lnTo>
                  <a:pt x="57010" y="15330"/>
                </a:lnTo>
                <a:lnTo>
                  <a:pt x="56940" y="15340"/>
                </a:lnTo>
                <a:lnTo>
                  <a:pt x="56770" y="15400"/>
                </a:lnTo>
                <a:lnTo>
                  <a:pt x="56590" y="15510"/>
                </a:lnTo>
                <a:lnTo>
                  <a:pt x="56490" y="15620"/>
                </a:lnTo>
                <a:lnTo>
                  <a:pt x="56430" y="15670"/>
                </a:lnTo>
                <a:lnTo>
                  <a:pt x="56400" y="15680"/>
                </a:lnTo>
                <a:lnTo>
                  <a:pt x="56330" y="15700"/>
                </a:lnTo>
                <a:lnTo>
                  <a:pt x="56260" y="15710"/>
                </a:lnTo>
                <a:lnTo>
                  <a:pt x="56200" y="15710"/>
                </a:lnTo>
                <a:lnTo>
                  <a:pt x="55890" y="15660"/>
                </a:lnTo>
                <a:lnTo>
                  <a:pt x="55780" y="15620"/>
                </a:lnTo>
                <a:lnTo>
                  <a:pt x="55610" y="15550"/>
                </a:lnTo>
                <a:lnTo>
                  <a:pt x="55660" y="15440"/>
                </a:lnTo>
                <a:lnTo>
                  <a:pt x="55720" y="15130"/>
                </a:lnTo>
                <a:lnTo>
                  <a:pt x="55760" y="14790"/>
                </a:lnTo>
                <a:lnTo>
                  <a:pt x="55830" y="14360"/>
                </a:lnTo>
                <a:lnTo>
                  <a:pt x="55850" y="14280"/>
                </a:lnTo>
                <a:lnTo>
                  <a:pt x="55860" y="14090"/>
                </a:lnTo>
                <a:lnTo>
                  <a:pt x="55860" y="13990"/>
                </a:lnTo>
                <a:lnTo>
                  <a:pt x="55860" y="13980"/>
                </a:lnTo>
                <a:lnTo>
                  <a:pt x="55850" y="13930"/>
                </a:lnTo>
                <a:lnTo>
                  <a:pt x="55830" y="13880"/>
                </a:lnTo>
                <a:lnTo>
                  <a:pt x="55780" y="13790"/>
                </a:lnTo>
                <a:lnTo>
                  <a:pt x="55760" y="13710"/>
                </a:lnTo>
                <a:lnTo>
                  <a:pt x="55750" y="13620"/>
                </a:lnTo>
                <a:lnTo>
                  <a:pt x="55700" y="13500"/>
                </a:lnTo>
                <a:lnTo>
                  <a:pt x="55680" y="13360"/>
                </a:lnTo>
                <a:lnTo>
                  <a:pt x="55750" y="13300"/>
                </a:lnTo>
                <a:lnTo>
                  <a:pt x="55780" y="13250"/>
                </a:lnTo>
                <a:lnTo>
                  <a:pt x="55850" y="13120"/>
                </a:lnTo>
                <a:lnTo>
                  <a:pt x="55870" y="13090"/>
                </a:lnTo>
                <a:lnTo>
                  <a:pt x="56040" y="12970"/>
                </a:lnTo>
                <a:lnTo>
                  <a:pt x="56080" y="12950"/>
                </a:lnTo>
                <a:lnTo>
                  <a:pt x="56120" y="12910"/>
                </a:lnTo>
                <a:lnTo>
                  <a:pt x="56180" y="12820"/>
                </a:lnTo>
                <a:lnTo>
                  <a:pt x="56260" y="12650"/>
                </a:lnTo>
                <a:lnTo>
                  <a:pt x="56270" y="12640"/>
                </a:lnTo>
                <a:lnTo>
                  <a:pt x="56300" y="12620"/>
                </a:lnTo>
                <a:lnTo>
                  <a:pt x="56530" y="12540"/>
                </a:lnTo>
                <a:lnTo>
                  <a:pt x="56550" y="12790"/>
                </a:lnTo>
                <a:lnTo>
                  <a:pt x="56550" y="12890"/>
                </a:lnTo>
                <a:lnTo>
                  <a:pt x="56540" y="12950"/>
                </a:lnTo>
                <a:lnTo>
                  <a:pt x="56530" y="12970"/>
                </a:lnTo>
                <a:lnTo>
                  <a:pt x="56500" y="13020"/>
                </a:lnTo>
                <a:lnTo>
                  <a:pt x="56340" y="13210"/>
                </a:lnTo>
                <a:lnTo>
                  <a:pt x="56290" y="13340"/>
                </a:lnTo>
                <a:lnTo>
                  <a:pt x="56260" y="13440"/>
                </a:lnTo>
                <a:lnTo>
                  <a:pt x="56370" y="13470"/>
                </a:lnTo>
                <a:lnTo>
                  <a:pt x="56490" y="13520"/>
                </a:lnTo>
                <a:lnTo>
                  <a:pt x="56580" y="13580"/>
                </a:lnTo>
                <a:lnTo>
                  <a:pt x="56710" y="13640"/>
                </a:lnTo>
                <a:lnTo>
                  <a:pt x="56830" y="13730"/>
                </a:lnTo>
                <a:lnTo>
                  <a:pt x="56950" y="13790"/>
                </a:lnTo>
                <a:lnTo>
                  <a:pt x="57090" y="13830"/>
                </a:lnTo>
                <a:lnTo>
                  <a:pt x="57180" y="13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Töv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64140" y="24520"/>
                </a:moveTo>
                <a:lnTo>
                  <a:pt x="63950" y="25000"/>
                </a:lnTo>
                <a:lnTo>
                  <a:pt x="63910" y="25050"/>
                </a:lnTo>
                <a:lnTo>
                  <a:pt x="63810" y="25150"/>
                </a:lnTo>
                <a:lnTo>
                  <a:pt x="63610" y="25260"/>
                </a:lnTo>
                <a:lnTo>
                  <a:pt x="63160" y="25480"/>
                </a:lnTo>
                <a:lnTo>
                  <a:pt x="62810" y="25430"/>
                </a:lnTo>
                <a:lnTo>
                  <a:pt x="62380" y="25350"/>
                </a:lnTo>
                <a:lnTo>
                  <a:pt x="62130" y="25350"/>
                </a:lnTo>
                <a:lnTo>
                  <a:pt x="61950" y="25390"/>
                </a:lnTo>
                <a:lnTo>
                  <a:pt x="61810" y="25430"/>
                </a:lnTo>
                <a:lnTo>
                  <a:pt x="61680" y="25500"/>
                </a:lnTo>
                <a:lnTo>
                  <a:pt x="61400" y="25560"/>
                </a:lnTo>
                <a:lnTo>
                  <a:pt x="61380" y="25720"/>
                </a:lnTo>
                <a:lnTo>
                  <a:pt x="61360" y="25880"/>
                </a:lnTo>
                <a:lnTo>
                  <a:pt x="61340" y="26130"/>
                </a:lnTo>
                <a:lnTo>
                  <a:pt x="61330" y="26190"/>
                </a:lnTo>
                <a:lnTo>
                  <a:pt x="61300" y="26260"/>
                </a:lnTo>
                <a:lnTo>
                  <a:pt x="61280" y="26290"/>
                </a:lnTo>
                <a:lnTo>
                  <a:pt x="61230" y="26340"/>
                </a:lnTo>
                <a:lnTo>
                  <a:pt x="61200" y="26360"/>
                </a:lnTo>
                <a:lnTo>
                  <a:pt x="61130" y="26380"/>
                </a:lnTo>
                <a:lnTo>
                  <a:pt x="60890" y="26410"/>
                </a:lnTo>
                <a:lnTo>
                  <a:pt x="60760" y="26460"/>
                </a:lnTo>
                <a:lnTo>
                  <a:pt x="60700" y="26500"/>
                </a:lnTo>
                <a:lnTo>
                  <a:pt x="60680" y="26520"/>
                </a:lnTo>
                <a:lnTo>
                  <a:pt x="60530" y="26740"/>
                </a:lnTo>
                <a:lnTo>
                  <a:pt x="60490" y="26780"/>
                </a:lnTo>
                <a:lnTo>
                  <a:pt x="60440" y="26820"/>
                </a:lnTo>
                <a:lnTo>
                  <a:pt x="60150" y="26930"/>
                </a:lnTo>
                <a:lnTo>
                  <a:pt x="60010" y="26970"/>
                </a:lnTo>
                <a:lnTo>
                  <a:pt x="59940" y="26980"/>
                </a:lnTo>
                <a:lnTo>
                  <a:pt x="59490" y="27000"/>
                </a:lnTo>
                <a:lnTo>
                  <a:pt x="59260" y="27030"/>
                </a:lnTo>
                <a:lnTo>
                  <a:pt x="59090" y="26910"/>
                </a:lnTo>
                <a:lnTo>
                  <a:pt x="58970" y="26800"/>
                </a:lnTo>
                <a:lnTo>
                  <a:pt x="58800" y="26630"/>
                </a:lnTo>
                <a:lnTo>
                  <a:pt x="58690" y="26520"/>
                </a:lnTo>
                <a:lnTo>
                  <a:pt x="58510" y="26420"/>
                </a:lnTo>
                <a:lnTo>
                  <a:pt x="58410" y="26390"/>
                </a:lnTo>
                <a:lnTo>
                  <a:pt x="58130" y="26330"/>
                </a:lnTo>
                <a:lnTo>
                  <a:pt x="57940" y="26330"/>
                </a:lnTo>
                <a:lnTo>
                  <a:pt x="57690" y="26330"/>
                </a:lnTo>
                <a:lnTo>
                  <a:pt x="57150" y="26330"/>
                </a:lnTo>
                <a:lnTo>
                  <a:pt x="56610" y="26320"/>
                </a:lnTo>
                <a:lnTo>
                  <a:pt x="56580" y="26240"/>
                </a:lnTo>
                <a:lnTo>
                  <a:pt x="56560" y="26210"/>
                </a:lnTo>
                <a:lnTo>
                  <a:pt x="56510" y="26160"/>
                </a:lnTo>
                <a:lnTo>
                  <a:pt x="56450" y="26120"/>
                </a:lnTo>
                <a:lnTo>
                  <a:pt x="56150" y="26030"/>
                </a:lnTo>
                <a:lnTo>
                  <a:pt x="56050" y="25990"/>
                </a:lnTo>
                <a:lnTo>
                  <a:pt x="55920" y="25900"/>
                </a:lnTo>
                <a:lnTo>
                  <a:pt x="55740" y="25730"/>
                </a:lnTo>
                <a:lnTo>
                  <a:pt x="55690" y="25690"/>
                </a:lnTo>
                <a:lnTo>
                  <a:pt x="55660" y="25680"/>
                </a:lnTo>
                <a:lnTo>
                  <a:pt x="55590" y="25670"/>
                </a:lnTo>
                <a:lnTo>
                  <a:pt x="55490" y="25680"/>
                </a:lnTo>
                <a:lnTo>
                  <a:pt x="55300" y="25720"/>
                </a:lnTo>
                <a:lnTo>
                  <a:pt x="55190" y="25770"/>
                </a:lnTo>
                <a:lnTo>
                  <a:pt x="54940" y="26120"/>
                </a:lnTo>
                <a:lnTo>
                  <a:pt x="54880" y="26190"/>
                </a:lnTo>
                <a:lnTo>
                  <a:pt x="54670" y="26470"/>
                </a:lnTo>
                <a:lnTo>
                  <a:pt x="54450" y="26880"/>
                </a:lnTo>
                <a:lnTo>
                  <a:pt x="54310" y="26760"/>
                </a:lnTo>
                <a:lnTo>
                  <a:pt x="54200" y="26680"/>
                </a:lnTo>
                <a:lnTo>
                  <a:pt x="54130" y="26620"/>
                </a:lnTo>
                <a:lnTo>
                  <a:pt x="53960" y="26520"/>
                </a:lnTo>
                <a:lnTo>
                  <a:pt x="53770" y="26450"/>
                </a:lnTo>
                <a:lnTo>
                  <a:pt x="53490" y="26360"/>
                </a:lnTo>
                <a:lnTo>
                  <a:pt x="53230" y="26260"/>
                </a:lnTo>
                <a:lnTo>
                  <a:pt x="52980" y="26580"/>
                </a:lnTo>
                <a:lnTo>
                  <a:pt x="52880" y="26680"/>
                </a:lnTo>
                <a:lnTo>
                  <a:pt x="52720" y="26790"/>
                </a:lnTo>
                <a:lnTo>
                  <a:pt x="52340" y="27120"/>
                </a:lnTo>
                <a:lnTo>
                  <a:pt x="52280" y="27060"/>
                </a:lnTo>
                <a:lnTo>
                  <a:pt x="52210" y="26960"/>
                </a:lnTo>
                <a:lnTo>
                  <a:pt x="52080" y="26840"/>
                </a:lnTo>
                <a:lnTo>
                  <a:pt x="51720" y="26590"/>
                </a:lnTo>
                <a:lnTo>
                  <a:pt x="51670" y="26550"/>
                </a:lnTo>
                <a:lnTo>
                  <a:pt x="51650" y="26510"/>
                </a:lnTo>
                <a:lnTo>
                  <a:pt x="51620" y="26450"/>
                </a:lnTo>
                <a:lnTo>
                  <a:pt x="51610" y="26380"/>
                </a:lnTo>
                <a:lnTo>
                  <a:pt x="51610" y="25990"/>
                </a:lnTo>
                <a:lnTo>
                  <a:pt x="51600" y="25920"/>
                </a:lnTo>
                <a:lnTo>
                  <a:pt x="51580" y="25840"/>
                </a:lnTo>
                <a:lnTo>
                  <a:pt x="51550" y="25760"/>
                </a:lnTo>
                <a:lnTo>
                  <a:pt x="51470" y="25650"/>
                </a:lnTo>
                <a:lnTo>
                  <a:pt x="51410" y="25520"/>
                </a:lnTo>
                <a:lnTo>
                  <a:pt x="51360" y="25450"/>
                </a:lnTo>
                <a:lnTo>
                  <a:pt x="51270" y="25320"/>
                </a:lnTo>
                <a:lnTo>
                  <a:pt x="51160" y="25180"/>
                </a:lnTo>
                <a:lnTo>
                  <a:pt x="51280" y="25050"/>
                </a:lnTo>
                <a:lnTo>
                  <a:pt x="51350" y="24990"/>
                </a:lnTo>
                <a:lnTo>
                  <a:pt x="51400" y="24970"/>
                </a:lnTo>
                <a:lnTo>
                  <a:pt x="51480" y="24960"/>
                </a:lnTo>
                <a:lnTo>
                  <a:pt x="51500" y="24780"/>
                </a:lnTo>
                <a:lnTo>
                  <a:pt x="51510" y="24670"/>
                </a:lnTo>
                <a:lnTo>
                  <a:pt x="51500" y="24580"/>
                </a:lnTo>
                <a:lnTo>
                  <a:pt x="51480" y="24510"/>
                </a:lnTo>
                <a:lnTo>
                  <a:pt x="51460" y="24450"/>
                </a:lnTo>
                <a:lnTo>
                  <a:pt x="51430" y="24400"/>
                </a:lnTo>
                <a:lnTo>
                  <a:pt x="51320" y="24280"/>
                </a:lnTo>
                <a:lnTo>
                  <a:pt x="51140" y="24120"/>
                </a:lnTo>
                <a:lnTo>
                  <a:pt x="51040" y="24000"/>
                </a:lnTo>
                <a:lnTo>
                  <a:pt x="51010" y="23950"/>
                </a:lnTo>
                <a:lnTo>
                  <a:pt x="50960" y="23820"/>
                </a:lnTo>
                <a:lnTo>
                  <a:pt x="50920" y="23580"/>
                </a:lnTo>
                <a:lnTo>
                  <a:pt x="50910" y="23470"/>
                </a:lnTo>
                <a:lnTo>
                  <a:pt x="50920" y="23330"/>
                </a:lnTo>
                <a:lnTo>
                  <a:pt x="50990" y="23200"/>
                </a:lnTo>
                <a:lnTo>
                  <a:pt x="50990" y="23140"/>
                </a:lnTo>
                <a:lnTo>
                  <a:pt x="50980" y="23080"/>
                </a:lnTo>
                <a:lnTo>
                  <a:pt x="50960" y="23040"/>
                </a:lnTo>
                <a:lnTo>
                  <a:pt x="50870" y="22940"/>
                </a:lnTo>
                <a:lnTo>
                  <a:pt x="50810" y="22880"/>
                </a:lnTo>
                <a:lnTo>
                  <a:pt x="50770" y="22830"/>
                </a:lnTo>
                <a:lnTo>
                  <a:pt x="50740" y="22780"/>
                </a:lnTo>
                <a:lnTo>
                  <a:pt x="50690" y="22620"/>
                </a:lnTo>
                <a:lnTo>
                  <a:pt x="50820" y="22500"/>
                </a:lnTo>
                <a:lnTo>
                  <a:pt x="50940" y="22380"/>
                </a:lnTo>
                <a:lnTo>
                  <a:pt x="51300" y="22140"/>
                </a:lnTo>
                <a:lnTo>
                  <a:pt x="51430" y="22090"/>
                </a:lnTo>
                <a:lnTo>
                  <a:pt x="51500" y="22080"/>
                </a:lnTo>
                <a:lnTo>
                  <a:pt x="51650" y="22070"/>
                </a:lnTo>
                <a:lnTo>
                  <a:pt x="51870" y="22070"/>
                </a:lnTo>
                <a:lnTo>
                  <a:pt x="51950" y="21940"/>
                </a:lnTo>
                <a:lnTo>
                  <a:pt x="51990" y="21840"/>
                </a:lnTo>
                <a:lnTo>
                  <a:pt x="52360" y="21840"/>
                </a:lnTo>
                <a:lnTo>
                  <a:pt x="52650" y="21810"/>
                </a:lnTo>
                <a:lnTo>
                  <a:pt x="52590" y="21620"/>
                </a:lnTo>
                <a:lnTo>
                  <a:pt x="52470" y="21160"/>
                </a:lnTo>
                <a:lnTo>
                  <a:pt x="52460" y="21030"/>
                </a:lnTo>
                <a:lnTo>
                  <a:pt x="52450" y="20830"/>
                </a:lnTo>
                <a:lnTo>
                  <a:pt x="52510" y="20770"/>
                </a:lnTo>
                <a:lnTo>
                  <a:pt x="52500" y="20660"/>
                </a:lnTo>
                <a:lnTo>
                  <a:pt x="52490" y="20620"/>
                </a:lnTo>
                <a:lnTo>
                  <a:pt x="52470" y="20600"/>
                </a:lnTo>
                <a:lnTo>
                  <a:pt x="52450" y="20590"/>
                </a:lnTo>
                <a:lnTo>
                  <a:pt x="52410" y="20580"/>
                </a:lnTo>
                <a:lnTo>
                  <a:pt x="52380" y="20600"/>
                </a:lnTo>
                <a:lnTo>
                  <a:pt x="52350" y="20610"/>
                </a:lnTo>
                <a:lnTo>
                  <a:pt x="52060" y="20600"/>
                </a:lnTo>
                <a:lnTo>
                  <a:pt x="51900" y="20570"/>
                </a:lnTo>
                <a:lnTo>
                  <a:pt x="51730" y="20510"/>
                </a:lnTo>
                <a:lnTo>
                  <a:pt x="51610" y="20430"/>
                </a:lnTo>
                <a:lnTo>
                  <a:pt x="51590" y="20210"/>
                </a:lnTo>
                <a:lnTo>
                  <a:pt x="51570" y="20120"/>
                </a:lnTo>
                <a:lnTo>
                  <a:pt x="51430" y="19910"/>
                </a:lnTo>
                <a:lnTo>
                  <a:pt x="51310" y="19780"/>
                </a:lnTo>
                <a:lnTo>
                  <a:pt x="51430" y="19580"/>
                </a:lnTo>
                <a:lnTo>
                  <a:pt x="51460" y="19500"/>
                </a:lnTo>
                <a:lnTo>
                  <a:pt x="51530" y="19300"/>
                </a:lnTo>
                <a:lnTo>
                  <a:pt x="51630" y="19120"/>
                </a:lnTo>
                <a:lnTo>
                  <a:pt x="51750" y="19000"/>
                </a:lnTo>
                <a:lnTo>
                  <a:pt x="51900" y="18890"/>
                </a:lnTo>
                <a:lnTo>
                  <a:pt x="51930" y="18860"/>
                </a:lnTo>
                <a:lnTo>
                  <a:pt x="51960" y="18800"/>
                </a:lnTo>
                <a:lnTo>
                  <a:pt x="52010" y="18610"/>
                </a:lnTo>
                <a:lnTo>
                  <a:pt x="52020" y="18430"/>
                </a:lnTo>
                <a:lnTo>
                  <a:pt x="52020" y="18100"/>
                </a:lnTo>
                <a:lnTo>
                  <a:pt x="51990" y="17730"/>
                </a:lnTo>
                <a:lnTo>
                  <a:pt x="52490" y="17920"/>
                </a:lnTo>
                <a:lnTo>
                  <a:pt x="52690" y="18010"/>
                </a:lnTo>
                <a:lnTo>
                  <a:pt x="52830" y="18060"/>
                </a:lnTo>
                <a:lnTo>
                  <a:pt x="53030" y="18120"/>
                </a:lnTo>
                <a:lnTo>
                  <a:pt x="53210" y="18200"/>
                </a:lnTo>
                <a:lnTo>
                  <a:pt x="53360" y="18240"/>
                </a:lnTo>
                <a:lnTo>
                  <a:pt x="53430" y="18240"/>
                </a:lnTo>
                <a:lnTo>
                  <a:pt x="53490" y="18230"/>
                </a:lnTo>
                <a:lnTo>
                  <a:pt x="53550" y="18210"/>
                </a:lnTo>
                <a:lnTo>
                  <a:pt x="53610" y="18160"/>
                </a:lnTo>
                <a:lnTo>
                  <a:pt x="53800" y="18060"/>
                </a:lnTo>
                <a:lnTo>
                  <a:pt x="53860" y="18040"/>
                </a:lnTo>
                <a:lnTo>
                  <a:pt x="54030" y="18010"/>
                </a:lnTo>
                <a:lnTo>
                  <a:pt x="54090" y="17990"/>
                </a:lnTo>
                <a:lnTo>
                  <a:pt x="54180" y="17930"/>
                </a:lnTo>
                <a:lnTo>
                  <a:pt x="54340" y="17840"/>
                </a:lnTo>
                <a:lnTo>
                  <a:pt x="54530" y="17750"/>
                </a:lnTo>
                <a:lnTo>
                  <a:pt x="54720" y="17650"/>
                </a:lnTo>
                <a:lnTo>
                  <a:pt x="54670" y="17510"/>
                </a:lnTo>
                <a:lnTo>
                  <a:pt x="54620" y="17280"/>
                </a:lnTo>
                <a:lnTo>
                  <a:pt x="54580" y="17170"/>
                </a:lnTo>
                <a:lnTo>
                  <a:pt x="54770" y="17020"/>
                </a:lnTo>
                <a:lnTo>
                  <a:pt x="54910" y="16930"/>
                </a:lnTo>
                <a:lnTo>
                  <a:pt x="54980" y="16890"/>
                </a:lnTo>
                <a:lnTo>
                  <a:pt x="55160" y="16830"/>
                </a:lnTo>
                <a:lnTo>
                  <a:pt x="55680" y="16700"/>
                </a:lnTo>
                <a:lnTo>
                  <a:pt x="55960" y="16760"/>
                </a:lnTo>
                <a:lnTo>
                  <a:pt x="56050" y="16790"/>
                </a:lnTo>
                <a:lnTo>
                  <a:pt x="56140" y="16860"/>
                </a:lnTo>
                <a:lnTo>
                  <a:pt x="56190" y="16920"/>
                </a:lnTo>
                <a:lnTo>
                  <a:pt x="56210" y="16950"/>
                </a:lnTo>
                <a:lnTo>
                  <a:pt x="56230" y="17020"/>
                </a:lnTo>
                <a:lnTo>
                  <a:pt x="56230" y="17130"/>
                </a:lnTo>
                <a:lnTo>
                  <a:pt x="56180" y="17300"/>
                </a:lnTo>
                <a:lnTo>
                  <a:pt x="56120" y="17460"/>
                </a:lnTo>
                <a:lnTo>
                  <a:pt x="56150" y="17490"/>
                </a:lnTo>
                <a:lnTo>
                  <a:pt x="56200" y="17540"/>
                </a:lnTo>
                <a:lnTo>
                  <a:pt x="56340" y="17630"/>
                </a:lnTo>
                <a:lnTo>
                  <a:pt x="56480" y="17580"/>
                </a:lnTo>
                <a:lnTo>
                  <a:pt x="56550" y="17530"/>
                </a:lnTo>
                <a:lnTo>
                  <a:pt x="56640" y="17460"/>
                </a:lnTo>
                <a:lnTo>
                  <a:pt x="56980" y="17670"/>
                </a:lnTo>
                <a:lnTo>
                  <a:pt x="57420" y="17880"/>
                </a:lnTo>
                <a:lnTo>
                  <a:pt x="57470" y="17930"/>
                </a:lnTo>
                <a:lnTo>
                  <a:pt x="57500" y="18000"/>
                </a:lnTo>
                <a:lnTo>
                  <a:pt x="57660" y="18090"/>
                </a:lnTo>
                <a:lnTo>
                  <a:pt x="57770" y="18130"/>
                </a:lnTo>
                <a:lnTo>
                  <a:pt x="58030" y="18190"/>
                </a:lnTo>
                <a:lnTo>
                  <a:pt x="58120" y="18190"/>
                </a:lnTo>
                <a:lnTo>
                  <a:pt x="58220" y="18160"/>
                </a:lnTo>
                <a:lnTo>
                  <a:pt x="58300" y="18120"/>
                </a:lnTo>
                <a:lnTo>
                  <a:pt x="58420" y="18010"/>
                </a:lnTo>
                <a:lnTo>
                  <a:pt x="58490" y="17930"/>
                </a:lnTo>
                <a:lnTo>
                  <a:pt x="58570" y="17860"/>
                </a:lnTo>
                <a:lnTo>
                  <a:pt x="58620" y="17840"/>
                </a:lnTo>
                <a:lnTo>
                  <a:pt x="58710" y="17820"/>
                </a:lnTo>
                <a:lnTo>
                  <a:pt x="58920" y="17830"/>
                </a:lnTo>
                <a:lnTo>
                  <a:pt x="58970" y="17830"/>
                </a:lnTo>
                <a:lnTo>
                  <a:pt x="59190" y="17770"/>
                </a:lnTo>
                <a:lnTo>
                  <a:pt x="59300" y="17760"/>
                </a:lnTo>
                <a:lnTo>
                  <a:pt x="59400" y="17770"/>
                </a:lnTo>
                <a:lnTo>
                  <a:pt x="59470" y="17800"/>
                </a:lnTo>
                <a:lnTo>
                  <a:pt x="59530" y="17830"/>
                </a:lnTo>
                <a:lnTo>
                  <a:pt x="59570" y="17870"/>
                </a:lnTo>
                <a:lnTo>
                  <a:pt x="59690" y="18020"/>
                </a:lnTo>
                <a:lnTo>
                  <a:pt x="60030" y="17910"/>
                </a:lnTo>
                <a:lnTo>
                  <a:pt x="60200" y="17850"/>
                </a:lnTo>
                <a:lnTo>
                  <a:pt x="60320" y="17790"/>
                </a:lnTo>
                <a:lnTo>
                  <a:pt x="60410" y="17730"/>
                </a:lnTo>
                <a:lnTo>
                  <a:pt x="60460" y="17710"/>
                </a:lnTo>
                <a:lnTo>
                  <a:pt x="60510" y="17710"/>
                </a:lnTo>
                <a:lnTo>
                  <a:pt x="60660" y="17730"/>
                </a:lnTo>
                <a:lnTo>
                  <a:pt x="60720" y="17720"/>
                </a:lnTo>
                <a:lnTo>
                  <a:pt x="60780" y="17690"/>
                </a:lnTo>
                <a:lnTo>
                  <a:pt x="60800" y="17660"/>
                </a:lnTo>
                <a:lnTo>
                  <a:pt x="60830" y="17610"/>
                </a:lnTo>
                <a:lnTo>
                  <a:pt x="60880" y="17480"/>
                </a:lnTo>
                <a:lnTo>
                  <a:pt x="60930" y="17340"/>
                </a:lnTo>
                <a:lnTo>
                  <a:pt x="60980" y="17170"/>
                </a:lnTo>
                <a:lnTo>
                  <a:pt x="61050" y="17000"/>
                </a:lnTo>
                <a:lnTo>
                  <a:pt x="61060" y="16900"/>
                </a:lnTo>
                <a:lnTo>
                  <a:pt x="61040" y="16830"/>
                </a:lnTo>
                <a:lnTo>
                  <a:pt x="61010" y="16770"/>
                </a:lnTo>
                <a:lnTo>
                  <a:pt x="60990" y="16740"/>
                </a:lnTo>
                <a:lnTo>
                  <a:pt x="60930" y="16710"/>
                </a:lnTo>
                <a:lnTo>
                  <a:pt x="60750" y="16620"/>
                </a:lnTo>
                <a:lnTo>
                  <a:pt x="60670" y="16550"/>
                </a:lnTo>
                <a:lnTo>
                  <a:pt x="60630" y="16500"/>
                </a:lnTo>
                <a:lnTo>
                  <a:pt x="60480" y="16220"/>
                </a:lnTo>
                <a:lnTo>
                  <a:pt x="60680" y="16030"/>
                </a:lnTo>
                <a:lnTo>
                  <a:pt x="60880" y="15880"/>
                </a:lnTo>
                <a:lnTo>
                  <a:pt x="60970" y="15850"/>
                </a:lnTo>
                <a:lnTo>
                  <a:pt x="61140" y="15800"/>
                </a:lnTo>
                <a:lnTo>
                  <a:pt x="61220" y="15790"/>
                </a:lnTo>
                <a:lnTo>
                  <a:pt x="61430" y="15790"/>
                </a:lnTo>
                <a:lnTo>
                  <a:pt x="61540" y="15800"/>
                </a:lnTo>
                <a:lnTo>
                  <a:pt x="61620" y="15820"/>
                </a:lnTo>
                <a:lnTo>
                  <a:pt x="61720" y="15860"/>
                </a:lnTo>
                <a:lnTo>
                  <a:pt x="61790" y="15890"/>
                </a:lnTo>
                <a:lnTo>
                  <a:pt x="62050" y="16080"/>
                </a:lnTo>
                <a:lnTo>
                  <a:pt x="62160" y="15990"/>
                </a:lnTo>
                <a:lnTo>
                  <a:pt x="62230" y="15910"/>
                </a:lnTo>
                <a:lnTo>
                  <a:pt x="62270" y="15860"/>
                </a:lnTo>
                <a:lnTo>
                  <a:pt x="62450" y="15750"/>
                </a:lnTo>
                <a:lnTo>
                  <a:pt x="62650" y="15660"/>
                </a:lnTo>
                <a:lnTo>
                  <a:pt x="62750" y="15630"/>
                </a:lnTo>
                <a:lnTo>
                  <a:pt x="63080" y="15580"/>
                </a:lnTo>
                <a:lnTo>
                  <a:pt x="63170" y="15580"/>
                </a:lnTo>
                <a:lnTo>
                  <a:pt x="63280" y="15590"/>
                </a:lnTo>
                <a:lnTo>
                  <a:pt x="63360" y="15700"/>
                </a:lnTo>
                <a:lnTo>
                  <a:pt x="63440" y="15760"/>
                </a:lnTo>
                <a:lnTo>
                  <a:pt x="63490" y="15830"/>
                </a:lnTo>
                <a:lnTo>
                  <a:pt x="63550" y="15880"/>
                </a:lnTo>
                <a:lnTo>
                  <a:pt x="63610" y="15940"/>
                </a:lnTo>
                <a:lnTo>
                  <a:pt x="63780" y="16110"/>
                </a:lnTo>
                <a:lnTo>
                  <a:pt x="63890" y="16230"/>
                </a:lnTo>
                <a:lnTo>
                  <a:pt x="63990" y="16410"/>
                </a:lnTo>
                <a:lnTo>
                  <a:pt x="64110" y="16710"/>
                </a:lnTo>
                <a:lnTo>
                  <a:pt x="64220" y="16910"/>
                </a:lnTo>
                <a:lnTo>
                  <a:pt x="64240" y="16980"/>
                </a:lnTo>
                <a:lnTo>
                  <a:pt x="64270" y="17190"/>
                </a:lnTo>
                <a:lnTo>
                  <a:pt x="64290" y="17260"/>
                </a:lnTo>
                <a:lnTo>
                  <a:pt x="64350" y="17400"/>
                </a:lnTo>
                <a:lnTo>
                  <a:pt x="64400" y="17540"/>
                </a:lnTo>
                <a:lnTo>
                  <a:pt x="64490" y="18040"/>
                </a:lnTo>
                <a:lnTo>
                  <a:pt x="64560" y="18290"/>
                </a:lnTo>
                <a:lnTo>
                  <a:pt x="64600" y="18460"/>
                </a:lnTo>
                <a:lnTo>
                  <a:pt x="64680" y="18670"/>
                </a:lnTo>
                <a:lnTo>
                  <a:pt x="64730" y="18920"/>
                </a:lnTo>
                <a:lnTo>
                  <a:pt x="64740" y="19020"/>
                </a:lnTo>
                <a:lnTo>
                  <a:pt x="64730" y="19130"/>
                </a:lnTo>
                <a:lnTo>
                  <a:pt x="64680" y="19270"/>
                </a:lnTo>
                <a:lnTo>
                  <a:pt x="64630" y="19370"/>
                </a:lnTo>
                <a:lnTo>
                  <a:pt x="64590" y="19400"/>
                </a:lnTo>
                <a:lnTo>
                  <a:pt x="64540" y="19450"/>
                </a:lnTo>
                <a:lnTo>
                  <a:pt x="64480" y="19550"/>
                </a:lnTo>
                <a:lnTo>
                  <a:pt x="64420" y="19720"/>
                </a:lnTo>
                <a:lnTo>
                  <a:pt x="64380" y="19920"/>
                </a:lnTo>
                <a:lnTo>
                  <a:pt x="64340" y="20020"/>
                </a:lnTo>
                <a:lnTo>
                  <a:pt x="64300" y="20060"/>
                </a:lnTo>
                <a:lnTo>
                  <a:pt x="64270" y="20080"/>
                </a:lnTo>
                <a:lnTo>
                  <a:pt x="64170" y="20130"/>
                </a:lnTo>
                <a:lnTo>
                  <a:pt x="64130" y="20160"/>
                </a:lnTo>
                <a:lnTo>
                  <a:pt x="64030" y="20250"/>
                </a:lnTo>
                <a:lnTo>
                  <a:pt x="63860" y="20420"/>
                </a:lnTo>
                <a:lnTo>
                  <a:pt x="63740" y="20530"/>
                </a:lnTo>
                <a:lnTo>
                  <a:pt x="63690" y="20570"/>
                </a:lnTo>
                <a:lnTo>
                  <a:pt x="63570" y="20640"/>
                </a:lnTo>
                <a:lnTo>
                  <a:pt x="63500" y="20670"/>
                </a:lnTo>
                <a:lnTo>
                  <a:pt x="63360" y="20710"/>
                </a:lnTo>
                <a:lnTo>
                  <a:pt x="63170" y="20750"/>
                </a:lnTo>
                <a:lnTo>
                  <a:pt x="62800" y="20730"/>
                </a:lnTo>
                <a:lnTo>
                  <a:pt x="62600" y="20930"/>
                </a:lnTo>
                <a:lnTo>
                  <a:pt x="62510" y="21040"/>
                </a:lnTo>
                <a:lnTo>
                  <a:pt x="62470" y="21120"/>
                </a:lnTo>
                <a:lnTo>
                  <a:pt x="62410" y="21300"/>
                </a:lnTo>
                <a:lnTo>
                  <a:pt x="62370" y="21440"/>
                </a:lnTo>
                <a:lnTo>
                  <a:pt x="62360" y="21550"/>
                </a:lnTo>
                <a:lnTo>
                  <a:pt x="62370" y="21630"/>
                </a:lnTo>
                <a:lnTo>
                  <a:pt x="62420" y="21810"/>
                </a:lnTo>
                <a:lnTo>
                  <a:pt x="62450" y="21970"/>
                </a:lnTo>
                <a:lnTo>
                  <a:pt x="62540" y="22110"/>
                </a:lnTo>
                <a:lnTo>
                  <a:pt x="62600" y="22160"/>
                </a:lnTo>
                <a:lnTo>
                  <a:pt x="62660" y="22190"/>
                </a:lnTo>
                <a:lnTo>
                  <a:pt x="63010" y="22250"/>
                </a:lnTo>
                <a:lnTo>
                  <a:pt x="62980" y="22320"/>
                </a:lnTo>
                <a:lnTo>
                  <a:pt x="62940" y="22380"/>
                </a:lnTo>
                <a:lnTo>
                  <a:pt x="62920" y="22450"/>
                </a:lnTo>
                <a:lnTo>
                  <a:pt x="62940" y="22500"/>
                </a:lnTo>
                <a:lnTo>
                  <a:pt x="62970" y="22520"/>
                </a:lnTo>
                <a:lnTo>
                  <a:pt x="63000" y="22540"/>
                </a:lnTo>
                <a:lnTo>
                  <a:pt x="63030" y="22560"/>
                </a:lnTo>
                <a:lnTo>
                  <a:pt x="63050" y="22590"/>
                </a:lnTo>
                <a:lnTo>
                  <a:pt x="63100" y="22780"/>
                </a:lnTo>
                <a:lnTo>
                  <a:pt x="63130" y="22860"/>
                </a:lnTo>
                <a:lnTo>
                  <a:pt x="63160" y="22890"/>
                </a:lnTo>
                <a:lnTo>
                  <a:pt x="63330" y="23080"/>
                </a:lnTo>
                <a:lnTo>
                  <a:pt x="63350" y="23110"/>
                </a:lnTo>
                <a:lnTo>
                  <a:pt x="63350" y="23150"/>
                </a:lnTo>
                <a:lnTo>
                  <a:pt x="63410" y="23390"/>
                </a:lnTo>
                <a:lnTo>
                  <a:pt x="63440" y="23440"/>
                </a:lnTo>
                <a:lnTo>
                  <a:pt x="63530" y="23540"/>
                </a:lnTo>
                <a:lnTo>
                  <a:pt x="63570" y="23590"/>
                </a:lnTo>
                <a:lnTo>
                  <a:pt x="63680" y="23920"/>
                </a:lnTo>
                <a:lnTo>
                  <a:pt x="63730" y="24080"/>
                </a:lnTo>
                <a:lnTo>
                  <a:pt x="63760" y="24160"/>
                </a:lnTo>
                <a:lnTo>
                  <a:pt x="63860" y="24280"/>
                </a:lnTo>
                <a:lnTo>
                  <a:pt x="63950" y="24370"/>
                </a:lnTo>
                <a:lnTo>
                  <a:pt x="64140" y="24520"/>
                </a:lnTo>
                <a:close/>
                <a:moveTo>
                  <a:pt x="58640" y="19660"/>
                </a:moveTo>
                <a:lnTo>
                  <a:pt x="58580" y="19640"/>
                </a:lnTo>
                <a:lnTo>
                  <a:pt x="58410" y="19570"/>
                </a:lnTo>
                <a:lnTo>
                  <a:pt x="58340" y="19550"/>
                </a:lnTo>
                <a:lnTo>
                  <a:pt x="58100" y="19500"/>
                </a:lnTo>
                <a:lnTo>
                  <a:pt x="57810" y="19430"/>
                </a:lnTo>
                <a:lnTo>
                  <a:pt x="57820" y="19430"/>
                </a:lnTo>
                <a:lnTo>
                  <a:pt x="57160" y="19300"/>
                </a:lnTo>
                <a:lnTo>
                  <a:pt x="57210" y="19490"/>
                </a:lnTo>
                <a:lnTo>
                  <a:pt x="57260" y="19690"/>
                </a:lnTo>
                <a:lnTo>
                  <a:pt x="57340" y="19970"/>
                </a:lnTo>
                <a:lnTo>
                  <a:pt x="57370" y="20520"/>
                </a:lnTo>
                <a:lnTo>
                  <a:pt x="57440" y="20620"/>
                </a:lnTo>
                <a:lnTo>
                  <a:pt x="57480" y="20680"/>
                </a:lnTo>
                <a:lnTo>
                  <a:pt x="57520" y="20810"/>
                </a:lnTo>
                <a:lnTo>
                  <a:pt x="57560" y="20950"/>
                </a:lnTo>
                <a:lnTo>
                  <a:pt x="57560" y="21280"/>
                </a:lnTo>
                <a:lnTo>
                  <a:pt x="57580" y="21360"/>
                </a:lnTo>
                <a:lnTo>
                  <a:pt x="57600" y="21430"/>
                </a:lnTo>
                <a:lnTo>
                  <a:pt x="57630" y="21460"/>
                </a:lnTo>
                <a:lnTo>
                  <a:pt x="57690" y="21500"/>
                </a:lnTo>
                <a:lnTo>
                  <a:pt x="57930" y="21560"/>
                </a:lnTo>
                <a:lnTo>
                  <a:pt x="58030" y="21600"/>
                </a:lnTo>
                <a:lnTo>
                  <a:pt x="58450" y="21560"/>
                </a:lnTo>
                <a:lnTo>
                  <a:pt x="58780" y="21500"/>
                </a:lnTo>
                <a:lnTo>
                  <a:pt x="58850" y="21500"/>
                </a:lnTo>
                <a:lnTo>
                  <a:pt x="59070" y="21510"/>
                </a:lnTo>
                <a:lnTo>
                  <a:pt x="59180" y="21530"/>
                </a:lnTo>
                <a:lnTo>
                  <a:pt x="59290" y="21570"/>
                </a:lnTo>
                <a:lnTo>
                  <a:pt x="59390" y="21650"/>
                </a:lnTo>
                <a:lnTo>
                  <a:pt x="59610" y="21840"/>
                </a:lnTo>
                <a:lnTo>
                  <a:pt x="59680" y="21880"/>
                </a:lnTo>
                <a:lnTo>
                  <a:pt x="59760" y="21900"/>
                </a:lnTo>
                <a:lnTo>
                  <a:pt x="59930" y="21920"/>
                </a:lnTo>
                <a:lnTo>
                  <a:pt x="60140" y="21910"/>
                </a:lnTo>
                <a:lnTo>
                  <a:pt x="60270" y="21890"/>
                </a:lnTo>
                <a:lnTo>
                  <a:pt x="60420" y="21850"/>
                </a:lnTo>
                <a:lnTo>
                  <a:pt x="60430" y="21750"/>
                </a:lnTo>
                <a:lnTo>
                  <a:pt x="60510" y="21360"/>
                </a:lnTo>
                <a:lnTo>
                  <a:pt x="60540" y="21160"/>
                </a:lnTo>
                <a:lnTo>
                  <a:pt x="60610" y="20880"/>
                </a:lnTo>
                <a:lnTo>
                  <a:pt x="60610" y="20810"/>
                </a:lnTo>
                <a:lnTo>
                  <a:pt x="60590" y="20750"/>
                </a:lnTo>
                <a:lnTo>
                  <a:pt x="60550" y="20690"/>
                </a:lnTo>
                <a:lnTo>
                  <a:pt x="60470" y="20640"/>
                </a:lnTo>
                <a:lnTo>
                  <a:pt x="60290" y="20580"/>
                </a:lnTo>
                <a:lnTo>
                  <a:pt x="60110" y="20540"/>
                </a:lnTo>
                <a:lnTo>
                  <a:pt x="60040" y="20520"/>
                </a:lnTo>
                <a:lnTo>
                  <a:pt x="59970" y="20480"/>
                </a:lnTo>
                <a:lnTo>
                  <a:pt x="59920" y="20430"/>
                </a:lnTo>
                <a:lnTo>
                  <a:pt x="59870" y="20380"/>
                </a:lnTo>
                <a:lnTo>
                  <a:pt x="59790" y="20270"/>
                </a:lnTo>
                <a:lnTo>
                  <a:pt x="59710" y="20180"/>
                </a:lnTo>
                <a:lnTo>
                  <a:pt x="59540" y="19900"/>
                </a:lnTo>
                <a:lnTo>
                  <a:pt x="59390" y="19720"/>
                </a:lnTo>
                <a:lnTo>
                  <a:pt x="59330" y="19610"/>
                </a:lnTo>
                <a:lnTo>
                  <a:pt x="59260" y="19460"/>
                </a:lnTo>
                <a:lnTo>
                  <a:pt x="58980" y="19580"/>
                </a:lnTo>
                <a:lnTo>
                  <a:pt x="58750" y="19650"/>
                </a:lnTo>
                <a:lnTo>
                  <a:pt x="58640" y="19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Arhangay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42760" y="25320"/>
                </a:moveTo>
                <a:lnTo>
                  <a:pt x="42590" y="25140"/>
                </a:lnTo>
                <a:lnTo>
                  <a:pt x="42520" y="25110"/>
                </a:lnTo>
                <a:lnTo>
                  <a:pt x="42170" y="25190"/>
                </a:lnTo>
                <a:lnTo>
                  <a:pt x="42040" y="25200"/>
                </a:lnTo>
                <a:lnTo>
                  <a:pt x="41730" y="25150"/>
                </a:lnTo>
                <a:lnTo>
                  <a:pt x="41630" y="25150"/>
                </a:lnTo>
                <a:lnTo>
                  <a:pt x="41420" y="25220"/>
                </a:lnTo>
                <a:lnTo>
                  <a:pt x="41210" y="25230"/>
                </a:lnTo>
                <a:lnTo>
                  <a:pt x="41150" y="25190"/>
                </a:lnTo>
                <a:lnTo>
                  <a:pt x="41110" y="25130"/>
                </a:lnTo>
                <a:lnTo>
                  <a:pt x="41070" y="25040"/>
                </a:lnTo>
                <a:lnTo>
                  <a:pt x="41010" y="24850"/>
                </a:lnTo>
                <a:lnTo>
                  <a:pt x="40960" y="24770"/>
                </a:lnTo>
                <a:lnTo>
                  <a:pt x="40870" y="24690"/>
                </a:lnTo>
                <a:lnTo>
                  <a:pt x="40780" y="24660"/>
                </a:lnTo>
                <a:lnTo>
                  <a:pt x="40630" y="24620"/>
                </a:lnTo>
                <a:lnTo>
                  <a:pt x="40600" y="24600"/>
                </a:lnTo>
                <a:lnTo>
                  <a:pt x="40580" y="24560"/>
                </a:lnTo>
                <a:lnTo>
                  <a:pt x="40540" y="24410"/>
                </a:lnTo>
                <a:lnTo>
                  <a:pt x="40500" y="24310"/>
                </a:lnTo>
                <a:lnTo>
                  <a:pt x="40430" y="24200"/>
                </a:lnTo>
                <a:lnTo>
                  <a:pt x="40390" y="24100"/>
                </a:lnTo>
                <a:lnTo>
                  <a:pt x="40360" y="23840"/>
                </a:lnTo>
                <a:lnTo>
                  <a:pt x="40330" y="23800"/>
                </a:lnTo>
                <a:lnTo>
                  <a:pt x="40270" y="23790"/>
                </a:lnTo>
                <a:lnTo>
                  <a:pt x="40180" y="23810"/>
                </a:lnTo>
                <a:lnTo>
                  <a:pt x="39190" y="24110"/>
                </a:lnTo>
                <a:lnTo>
                  <a:pt x="38940" y="24170"/>
                </a:lnTo>
                <a:lnTo>
                  <a:pt x="38880" y="24170"/>
                </a:lnTo>
                <a:lnTo>
                  <a:pt x="38830" y="24130"/>
                </a:lnTo>
                <a:lnTo>
                  <a:pt x="38800" y="24060"/>
                </a:lnTo>
                <a:lnTo>
                  <a:pt x="38780" y="23960"/>
                </a:lnTo>
                <a:lnTo>
                  <a:pt x="38780" y="23880"/>
                </a:lnTo>
                <a:lnTo>
                  <a:pt x="38790" y="23800"/>
                </a:lnTo>
                <a:lnTo>
                  <a:pt x="38780" y="23740"/>
                </a:lnTo>
                <a:lnTo>
                  <a:pt x="38770" y="23680"/>
                </a:lnTo>
                <a:lnTo>
                  <a:pt x="38740" y="23600"/>
                </a:lnTo>
                <a:lnTo>
                  <a:pt x="38710" y="23530"/>
                </a:lnTo>
                <a:lnTo>
                  <a:pt x="38700" y="23410"/>
                </a:lnTo>
                <a:lnTo>
                  <a:pt x="38700" y="23310"/>
                </a:lnTo>
                <a:lnTo>
                  <a:pt x="38720" y="23100"/>
                </a:lnTo>
                <a:lnTo>
                  <a:pt x="38730" y="22990"/>
                </a:lnTo>
                <a:lnTo>
                  <a:pt x="38720" y="22890"/>
                </a:lnTo>
                <a:lnTo>
                  <a:pt x="38680" y="22780"/>
                </a:lnTo>
                <a:lnTo>
                  <a:pt x="38610" y="22680"/>
                </a:lnTo>
                <a:lnTo>
                  <a:pt x="38400" y="22510"/>
                </a:lnTo>
                <a:lnTo>
                  <a:pt x="38320" y="22430"/>
                </a:lnTo>
                <a:lnTo>
                  <a:pt x="38270" y="22360"/>
                </a:lnTo>
                <a:lnTo>
                  <a:pt x="38230" y="22260"/>
                </a:lnTo>
                <a:lnTo>
                  <a:pt x="38210" y="22130"/>
                </a:lnTo>
                <a:lnTo>
                  <a:pt x="38210" y="21800"/>
                </a:lnTo>
                <a:lnTo>
                  <a:pt x="38140" y="21810"/>
                </a:lnTo>
                <a:lnTo>
                  <a:pt x="37940" y="21930"/>
                </a:lnTo>
                <a:lnTo>
                  <a:pt x="37870" y="22000"/>
                </a:lnTo>
                <a:lnTo>
                  <a:pt x="37820" y="22070"/>
                </a:lnTo>
                <a:lnTo>
                  <a:pt x="37770" y="22110"/>
                </a:lnTo>
                <a:lnTo>
                  <a:pt x="37710" y="22150"/>
                </a:lnTo>
                <a:lnTo>
                  <a:pt x="37530" y="22180"/>
                </a:lnTo>
                <a:lnTo>
                  <a:pt x="37460" y="22200"/>
                </a:lnTo>
                <a:lnTo>
                  <a:pt x="37400" y="22240"/>
                </a:lnTo>
                <a:lnTo>
                  <a:pt x="37260" y="22430"/>
                </a:lnTo>
                <a:lnTo>
                  <a:pt x="37200" y="22470"/>
                </a:lnTo>
                <a:lnTo>
                  <a:pt x="37150" y="22500"/>
                </a:lnTo>
                <a:lnTo>
                  <a:pt x="37070" y="22530"/>
                </a:lnTo>
                <a:lnTo>
                  <a:pt x="36830" y="22570"/>
                </a:lnTo>
                <a:lnTo>
                  <a:pt x="36490" y="22580"/>
                </a:lnTo>
                <a:lnTo>
                  <a:pt x="36400" y="22580"/>
                </a:lnTo>
                <a:lnTo>
                  <a:pt x="36330" y="22550"/>
                </a:lnTo>
                <a:lnTo>
                  <a:pt x="35830" y="22220"/>
                </a:lnTo>
                <a:lnTo>
                  <a:pt x="35780" y="22160"/>
                </a:lnTo>
                <a:lnTo>
                  <a:pt x="35740" y="22080"/>
                </a:lnTo>
                <a:lnTo>
                  <a:pt x="35740" y="21810"/>
                </a:lnTo>
                <a:lnTo>
                  <a:pt x="35670" y="21630"/>
                </a:lnTo>
                <a:lnTo>
                  <a:pt x="35630" y="21590"/>
                </a:lnTo>
                <a:lnTo>
                  <a:pt x="35600" y="21550"/>
                </a:lnTo>
                <a:lnTo>
                  <a:pt x="35550" y="21530"/>
                </a:lnTo>
                <a:lnTo>
                  <a:pt x="35500" y="21510"/>
                </a:lnTo>
                <a:lnTo>
                  <a:pt x="35450" y="21500"/>
                </a:lnTo>
                <a:lnTo>
                  <a:pt x="35220" y="21530"/>
                </a:lnTo>
                <a:lnTo>
                  <a:pt x="34940" y="21620"/>
                </a:lnTo>
                <a:lnTo>
                  <a:pt x="34830" y="21690"/>
                </a:lnTo>
                <a:lnTo>
                  <a:pt x="34650" y="21860"/>
                </a:lnTo>
                <a:lnTo>
                  <a:pt x="34230" y="21810"/>
                </a:lnTo>
                <a:lnTo>
                  <a:pt x="34150" y="21780"/>
                </a:lnTo>
                <a:lnTo>
                  <a:pt x="34060" y="21730"/>
                </a:lnTo>
                <a:lnTo>
                  <a:pt x="34030" y="21660"/>
                </a:lnTo>
                <a:lnTo>
                  <a:pt x="34020" y="21580"/>
                </a:lnTo>
                <a:lnTo>
                  <a:pt x="34030" y="21480"/>
                </a:lnTo>
                <a:lnTo>
                  <a:pt x="34150" y="21080"/>
                </a:lnTo>
                <a:lnTo>
                  <a:pt x="34170" y="20990"/>
                </a:lnTo>
                <a:lnTo>
                  <a:pt x="34160" y="20880"/>
                </a:lnTo>
                <a:lnTo>
                  <a:pt x="34120" y="20730"/>
                </a:lnTo>
                <a:lnTo>
                  <a:pt x="34020" y="20480"/>
                </a:lnTo>
                <a:lnTo>
                  <a:pt x="34000" y="20370"/>
                </a:lnTo>
                <a:lnTo>
                  <a:pt x="34070" y="20150"/>
                </a:lnTo>
                <a:lnTo>
                  <a:pt x="34110" y="20100"/>
                </a:lnTo>
                <a:lnTo>
                  <a:pt x="34160" y="20040"/>
                </a:lnTo>
                <a:lnTo>
                  <a:pt x="34230" y="20000"/>
                </a:lnTo>
                <a:lnTo>
                  <a:pt x="34310" y="19970"/>
                </a:lnTo>
                <a:lnTo>
                  <a:pt x="34910" y="19960"/>
                </a:lnTo>
                <a:lnTo>
                  <a:pt x="35130" y="19890"/>
                </a:lnTo>
                <a:lnTo>
                  <a:pt x="35250" y="19810"/>
                </a:lnTo>
                <a:lnTo>
                  <a:pt x="35330" y="19710"/>
                </a:lnTo>
                <a:lnTo>
                  <a:pt x="35430" y="19510"/>
                </a:lnTo>
                <a:lnTo>
                  <a:pt x="35510" y="19420"/>
                </a:lnTo>
                <a:lnTo>
                  <a:pt x="35600" y="19380"/>
                </a:lnTo>
                <a:lnTo>
                  <a:pt x="35760" y="19360"/>
                </a:lnTo>
                <a:lnTo>
                  <a:pt x="36640" y="18950"/>
                </a:lnTo>
                <a:lnTo>
                  <a:pt x="36880" y="19220"/>
                </a:lnTo>
                <a:lnTo>
                  <a:pt x="36970" y="19270"/>
                </a:lnTo>
                <a:lnTo>
                  <a:pt x="37040" y="19280"/>
                </a:lnTo>
                <a:lnTo>
                  <a:pt x="37120" y="19260"/>
                </a:lnTo>
                <a:lnTo>
                  <a:pt x="37200" y="19200"/>
                </a:lnTo>
                <a:lnTo>
                  <a:pt x="37250" y="19130"/>
                </a:lnTo>
                <a:lnTo>
                  <a:pt x="37290" y="19070"/>
                </a:lnTo>
                <a:lnTo>
                  <a:pt x="37330" y="19030"/>
                </a:lnTo>
                <a:lnTo>
                  <a:pt x="37360" y="19020"/>
                </a:lnTo>
                <a:lnTo>
                  <a:pt x="37420" y="19040"/>
                </a:lnTo>
                <a:lnTo>
                  <a:pt x="37480" y="19080"/>
                </a:lnTo>
                <a:lnTo>
                  <a:pt x="37540" y="19100"/>
                </a:lnTo>
                <a:lnTo>
                  <a:pt x="37610" y="19120"/>
                </a:lnTo>
                <a:lnTo>
                  <a:pt x="38240" y="19060"/>
                </a:lnTo>
                <a:lnTo>
                  <a:pt x="38290" y="19050"/>
                </a:lnTo>
                <a:lnTo>
                  <a:pt x="38330" y="19000"/>
                </a:lnTo>
                <a:lnTo>
                  <a:pt x="38370" y="18910"/>
                </a:lnTo>
                <a:lnTo>
                  <a:pt x="38400" y="18560"/>
                </a:lnTo>
                <a:lnTo>
                  <a:pt x="38430" y="18470"/>
                </a:lnTo>
                <a:lnTo>
                  <a:pt x="38460" y="18410"/>
                </a:lnTo>
                <a:lnTo>
                  <a:pt x="38520" y="18360"/>
                </a:lnTo>
                <a:lnTo>
                  <a:pt x="38580" y="18340"/>
                </a:lnTo>
                <a:lnTo>
                  <a:pt x="38850" y="18350"/>
                </a:lnTo>
                <a:lnTo>
                  <a:pt x="38950" y="18400"/>
                </a:lnTo>
                <a:lnTo>
                  <a:pt x="39380" y="18650"/>
                </a:lnTo>
                <a:lnTo>
                  <a:pt x="39450" y="18680"/>
                </a:lnTo>
                <a:lnTo>
                  <a:pt x="39540" y="18700"/>
                </a:lnTo>
                <a:lnTo>
                  <a:pt x="39640" y="18680"/>
                </a:lnTo>
                <a:lnTo>
                  <a:pt x="39730" y="18640"/>
                </a:lnTo>
                <a:lnTo>
                  <a:pt x="39760" y="18540"/>
                </a:lnTo>
                <a:lnTo>
                  <a:pt x="39760" y="18460"/>
                </a:lnTo>
                <a:lnTo>
                  <a:pt x="39740" y="18370"/>
                </a:lnTo>
                <a:lnTo>
                  <a:pt x="39770" y="18290"/>
                </a:lnTo>
                <a:lnTo>
                  <a:pt x="39850" y="18240"/>
                </a:lnTo>
                <a:lnTo>
                  <a:pt x="40110" y="18190"/>
                </a:lnTo>
                <a:lnTo>
                  <a:pt x="40360" y="18110"/>
                </a:lnTo>
                <a:lnTo>
                  <a:pt x="40480" y="18010"/>
                </a:lnTo>
                <a:lnTo>
                  <a:pt x="40420" y="17920"/>
                </a:lnTo>
                <a:lnTo>
                  <a:pt x="40390" y="17890"/>
                </a:lnTo>
                <a:lnTo>
                  <a:pt x="40380" y="17880"/>
                </a:lnTo>
                <a:lnTo>
                  <a:pt x="40360" y="17870"/>
                </a:lnTo>
                <a:lnTo>
                  <a:pt x="40300" y="17860"/>
                </a:lnTo>
                <a:lnTo>
                  <a:pt x="40270" y="17850"/>
                </a:lnTo>
                <a:lnTo>
                  <a:pt x="40250" y="17840"/>
                </a:lnTo>
                <a:lnTo>
                  <a:pt x="40240" y="17820"/>
                </a:lnTo>
                <a:lnTo>
                  <a:pt x="40220" y="17790"/>
                </a:lnTo>
                <a:lnTo>
                  <a:pt x="40190" y="17730"/>
                </a:lnTo>
                <a:lnTo>
                  <a:pt x="40170" y="17690"/>
                </a:lnTo>
                <a:lnTo>
                  <a:pt x="40160" y="17630"/>
                </a:lnTo>
                <a:lnTo>
                  <a:pt x="40160" y="17580"/>
                </a:lnTo>
                <a:lnTo>
                  <a:pt x="40130" y="17510"/>
                </a:lnTo>
                <a:lnTo>
                  <a:pt x="40130" y="17480"/>
                </a:lnTo>
                <a:lnTo>
                  <a:pt x="40130" y="17430"/>
                </a:lnTo>
                <a:lnTo>
                  <a:pt x="40150" y="17380"/>
                </a:lnTo>
                <a:lnTo>
                  <a:pt x="40170" y="17300"/>
                </a:lnTo>
                <a:lnTo>
                  <a:pt x="40200" y="17260"/>
                </a:lnTo>
                <a:lnTo>
                  <a:pt x="40200" y="17220"/>
                </a:lnTo>
                <a:lnTo>
                  <a:pt x="40190" y="17200"/>
                </a:lnTo>
                <a:lnTo>
                  <a:pt x="40180" y="17180"/>
                </a:lnTo>
                <a:lnTo>
                  <a:pt x="40190" y="17160"/>
                </a:lnTo>
                <a:lnTo>
                  <a:pt x="40200" y="17140"/>
                </a:lnTo>
                <a:lnTo>
                  <a:pt x="40250" y="17090"/>
                </a:lnTo>
                <a:lnTo>
                  <a:pt x="40270" y="17070"/>
                </a:lnTo>
                <a:lnTo>
                  <a:pt x="40260" y="17050"/>
                </a:lnTo>
                <a:lnTo>
                  <a:pt x="40250" y="17040"/>
                </a:lnTo>
                <a:lnTo>
                  <a:pt x="40210" y="17020"/>
                </a:lnTo>
                <a:lnTo>
                  <a:pt x="40200" y="17000"/>
                </a:lnTo>
                <a:lnTo>
                  <a:pt x="40220" y="16960"/>
                </a:lnTo>
                <a:lnTo>
                  <a:pt x="40260" y="16890"/>
                </a:lnTo>
                <a:lnTo>
                  <a:pt x="40320" y="16840"/>
                </a:lnTo>
                <a:lnTo>
                  <a:pt x="40350" y="16790"/>
                </a:lnTo>
                <a:lnTo>
                  <a:pt x="40370" y="16770"/>
                </a:lnTo>
                <a:lnTo>
                  <a:pt x="40370" y="16740"/>
                </a:lnTo>
                <a:lnTo>
                  <a:pt x="40360" y="16720"/>
                </a:lnTo>
                <a:lnTo>
                  <a:pt x="40360" y="16700"/>
                </a:lnTo>
                <a:lnTo>
                  <a:pt x="40360" y="16680"/>
                </a:lnTo>
                <a:lnTo>
                  <a:pt x="40420" y="16650"/>
                </a:lnTo>
                <a:lnTo>
                  <a:pt x="40460" y="16630"/>
                </a:lnTo>
                <a:lnTo>
                  <a:pt x="40580" y="16550"/>
                </a:lnTo>
                <a:lnTo>
                  <a:pt x="40610" y="16530"/>
                </a:lnTo>
                <a:lnTo>
                  <a:pt x="40650" y="16520"/>
                </a:lnTo>
                <a:lnTo>
                  <a:pt x="40660" y="16520"/>
                </a:lnTo>
                <a:lnTo>
                  <a:pt x="40680" y="16510"/>
                </a:lnTo>
                <a:lnTo>
                  <a:pt x="40700" y="16500"/>
                </a:lnTo>
                <a:lnTo>
                  <a:pt x="40770" y="16450"/>
                </a:lnTo>
                <a:lnTo>
                  <a:pt x="40780" y="16420"/>
                </a:lnTo>
                <a:lnTo>
                  <a:pt x="40810" y="16380"/>
                </a:lnTo>
                <a:lnTo>
                  <a:pt x="40810" y="16360"/>
                </a:lnTo>
                <a:lnTo>
                  <a:pt x="40810" y="16340"/>
                </a:lnTo>
                <a:lnTo>
                  <a:pt x="40750" y="16260"/>
                </a:lnTo>
                <a:lnTo>
                  <a:pt x="40410" y="16070"/>
                </a:lnTo>
                <a:lnTo>
                  <a:pt x="40380" y="16050"/>
                </a:lnTo>
                <a:lnTo>
                  <a:pt x="40360" y="16020"/>
                </a:lnTo>
                <a:lnTo>
                  <a:pt x="40350" y="15970"/>
                </a:lnTo>
                <a:lnTo>
                  <a:pt x="40360" y="15950"/>
                </a:lnTo>
                <a:lnTo>
                  <a:pt x="40370" y="15890"/>
                </a:lnTo>
                <a:lnTo>
                  <a:pt x="40380" y="15840"/>
                </a:lnTo>
                <a:lnTo>
                  <a:pt x="40420" y="15800"/>
                </a:lnTo>
                <a:lnTo>
                  <a:pt x="40470" y="15860"/>
                </a:lnTo>
                <a:lnTo>
                  <a:pt x="40530" y="15860"/>
                </a:lnTo>
                <a:lnTo>
                  <a:pt x="40860" y="15780"/>
                </a:lnTo>
                <a:lnTo>
                  <a:pt x="40880" y="15750"/>
                </a:lnTo>
                <a:lnTo>
                  <a:pt x="40880" y="15710"/>
                </a:lnTo>
                <a:lnTo>
                  <a:pt x="40880" y="15680"/>
                </a:lnTo>
                <a:lnTo>
                  <a:pt x="40930" y="15630"/>
                </a:lnTo>
                <a:lnTo>
                  <a:pt x="41040" y="15550"/>
                </a:lnTo>
                <a:lnTo>
                  <a:pt x="41080" y="15490"/>
                </a:lnTo>
                <a:lnTo>
                  <a:pt x="41120" y="15430"/>
                </a:lnTo>
                <a:lnTo>
                  <a:pt x="41130" y="15400"/>
                </a:lnTo>
                <a:lnTo>
                  <a:pt x="41140" y="15310"/>
                </a:lnTo>
                <a:lnTo>
                  <a:pt x="41140" y="15290"/>
                </a:lnTo>
                <a:lnTo>
                  <a:pt x="41150" y="15270"/>
                </a:lnTo>
                <a:lnTo>
                  <a:pt x="41160" y="15250"/>
                </a:lnTo>
                <a:lnTo>
                  <a:pt x="41180" y="15230"/>
                </a:lnTo>
                <a:lnTo>
                  <a:pt x="41210" y="15190"/>
                </a:lnTo>
                <a:lnTo>
                  <a:pt x="41280" y="15180"/>
                </a:lnTo>
                <a:lnTo>
                  <a:pt x="41360" y="15220"/>
                </a:lnTo>
                <a:lnTo>
                  <a:pt x="42230" y="15690"/>
                </a:lnTo>
                <a:lnTo>
                  <a:pt x="42890" y="16170"/>
                </a:lnTo>
                <a:lnTo>
                  <a:pt x="42980" y="16220"/>
                </a:lnTo>
                <a:lnTo>
                  <a:pt x="43290" y="16240"/>
                </a:lnTo>
                <a:lnTo>
                  <a:pt x="43870" y="16120"/>
                </a:lnTo>
                <a:lnTo>
                  <a:pt x="43900" y="16280"/>
                </a:lnTo>
                <a:lnTo>
                  <a:pt x="43940" y="16360"/>
                </a:lnTo>
                <a:lnTo>
                  <a:pt x="44040" y="16490"/>
                </a:lnTo>
                <a:lnTo>
                  <a:pt x="44100" y="16540"/>
                </a:lnTo>
                <a:lnTo>
                  <a:pt x="44160" y="16600"/>
                </a:lnTo>
                <a:lnTo>
                  <a:pt x="44300" y="16690"/>
                </a:lnTo>
                <a:lnTo>
                  <a:pt x="44410" y="16700"/>
                </a:lnTo>
                <a:lnTo>
                  <a:pt x="44480" y="16710"/>
                </a:lnTo>
                <a:lnTo>
                  <a:pt x="44510" y="16730"/>
                </a:lnTo>
                <a:lnTo>
                  <a:pt x="44570" y="16770"/>
                </a:lnTo>
                <a:lnTo>
                  <a:pt x="44640" y="16850"/>
                </a:lnTo>
                <a:lnTo>
                  <a:pt x="44670" y="16910"/>
                </a:lnTo>
                <a:lnTo>
                  <a:pt x="44700" y="16990"/>
                </a:lnTo>
                <a:lnTo>
                  <a:pt x="44730" y="17050"/>
                </a:lnTo>
                <a:lnTo>
                  <a:pt x="44780" y="17080"/>
                </a:lnTo>
                <a:lnTo>
                  <a:pt x="44840" y="17100"/>
                </a:lnTo>
                <a:lnTo>
                  <a:pt x="44900" y="17100"/>
                </a:lnTo>
                <a:lnTo>
                  <a:pt x="44980" y="17080"/>
                </a:lnTo>
                <a:lnTo>
                  <a:pt x="45100" y="17000"/>
                </a:lnTo>
                <a:lnTo>
                  <a:pt x="45220" y="16930"/>
                </a:lnTo>
                <a:lnTo>
                  <a:pt x="45300" y="17130"/>
                </a:lnTo>
                <a:lnTo>
                  <a:pt x="45410" y="17510"/>
                </a:lnTo>
                <a:lnTo>
                  <a:pt x="45480" y="18000"/>
                </a:lnTo>
                <a:lnTo>
                  <a:pt x="45480" y="18070"/>
                </a:lnTo>
                <a:lnTo>
                  <a:pt x="45470" y="18190"/>
                </a:lnTo>
                <a:lnTo>
                  <a:pt x="45490" y="18280"/>
                </a:lnTo>
                <a:lnTo>
                  <a:pt x="45520" y="18340"/>
                </a:lnTo>
                <a:lnTo>
                  <a:pt x="45560" y="18400"/>
                </a:lnTo>
                <a:lnTo>
                  <a:pt x="45610" y="18450"/>
                </a:lnTo>
                <a:lnTo>
                  <a:pt x="45750" y="18550"/>
                </a:lnTo>
                <a:lnTo>
                  <a:pt x="45820" y="18630"/>
                </a:lnTo>
                <a:lnTo>
                  <a:pt x="45860" y="18740"/>
                </a:lnTo>
                <a:lnTo>
                  <a:pt x="45890" y="18980"/>
                </a:lnTo>
                <a:lnTo>
                  <a:pt x="45970" y="19080"/>
                </a:lnTo>
                <a:lnTo>
                  <a:pt x="46020" y="19120"/>
                </a:lnTo>
                <a:lnTo>
                  <a:pt x="46200" y="19260"/>
                </a:lnTo>
                <a:lnTo>
                  <a:pt x="46270" y="19280"/>
                </a:lnTo>
                <a:lnTo>
                  <a:pt x="46330" y="19300"/>
                </a:lnTo>
                <a:lnTo>
                  <a:pt x="46470" y="19300"/>
                </a:lnTo>
                <a:lnTo>
                  <a:pt x="46630" y="19320"/>
                </a:lnTo>
                <a:lnTo>
                  <a:pt x="46770" y="19460"/>
                </a:lnTo>
                <a:lnTo>
                  <a:pt x="46910" y="19660"/>
                </a:lnTo>
                <a:lnTo>
                  <a:pt x="46970" y="19790"/>
                </a:lnTo>
                <a:lnTo>
                  <a:pt x="47050" y="19910"/>
                </a:lnTo>
                <a:lnTo>
                  <a:pt x="47130" y="20050"/>
                </a:lnTo>
                <a:lnTo>
                  <a:pt x="47160" y="20160"/>
                </a:lnTo>
                <a:lnTo>
                  <a:pt x="47200" y="20370"/>
                </a:lnTo>
                <a:lnTo>
                  <a:pt x="47230" y="20680"/>
                </a:lnTo>
                <a:lnTo>
                  <a:pt x="47240" y="20760"/>
                </a:lnTo>
                <a:lnTo>
                  <a:pt x="47260" y="20790"/>
                </a:lnTo>
                <a:lnTo>
                  <a:pt x="47310" y="20840"/>
                </a:lnTo>
                <a:lnTo>
                  <a:pt x="47360" y="20880"/>
                </a:lnTo>
                <a:lnTo>
                  <a:pt x="47550" y="20970"/>
                </a:lnTo>
                <a:lnTo>
                  <a:pt x="47710" y="21050"/>
                </a:lnTo>
                <a:lnTo>
                  <a:pt x="47750" y="21170"/>
                </a:lnTo>
                <a:lnTo>
                  <a:pt x="47770" y="21230"/>
                </a:lnTo>
                <a:lnTo>
                  <a:pt x="47860" y="21430"/>
                </a:lnTo>
                <a:lnTo>
                  <a:pt x="47930" y="21550"/>
                </a:lnTo>
                <a:lnTo>
                  <a:pt x="48060" y="21560"/>
                </a:lnTo>
                <a:lnTo>
                  <a:pt x="48130" y="21570"/>
                </a:lnTo>
                <a:lnTo>
                  <a:pt x="48190" y="21600"/>
                </a:lnTo>
                <a:lnTo>
                  <a:pt x="48260" y="21650"/>
                </a:lnTo>
                <a:lnTo>
                  <a:pt x="48400" y="21840"/>
                </a:lnTo>
                <a:lnTo>
                  <a:pt x="48490" y="21990"/>
                </a:lnTo>
                <a:lnTo>
                  <a:pt x="48550" y="22140"/>
                </a:lnTo>
                <a:lnTo>
                  <a:pt x="48640" y="22290"/>
                </a:lnTo>
                <a:lnTo>
                  <a:pt x="48710" y="22380"/>
                </a:lnTo>
                <a:lnTo>
                  <a:pt x="48800" y="22510"/>
                </a:lnTo>
                <a:lnTo>
                  <a:pt x="48920" y="22620"/>
                </a:lnTo>
                <a:lnTo>
                  <a:pt x="49050" y="22710"/>
                </a:lnTo>
                <a:lnTo>
                  <a:pt x="49230" y="22880"/>
                </a:lnTo>
                <a:lnTo>
                  <a:pt x="49350" y="22970"/>
                </a:lnTo>
                <a:lnTo>
                  <a:pt x="49540" y="23160"/>
                </a:lnTo>
                <a:lnTo>
                  <a:pt x="49570" y="23360"/>
                </a:lnTo>
                <a:lnTo>
                  <a:pt x="49590" y="23530"/>
                </a:lnTo>
                <a:lnTo>
                  <a:pt x="49290" y="23720"/>
                </a:lnTo>
                <a:lnTo>
                  <a:pt x="49160" y="23750"/>
                </a:lnTo>
                <a:lnTo>
                  <a:pt x="48720" y="23770"/>
                </a:lnTo>
                <a:lnTo>
                  <a:pt x="48220" y="23710"/>
                </a:lnTo>
                <a:lnTo>
                  <a:pt x="48110" y="23670"/>
                </a:lnTo>
                <a:lnTo>
                  <a:pt x="48050" y="23620"/>
                </a:lnTo>
                <a:lnTo>
                  <a:pt x="47900" y="23290"/>
                </a:lnTo>
                <a:lnTo>
                  <a:pt x="47840" y="23190"/>
                </a:lnTo>
                <a:lnTo>
                  <a:pt x="47760" y="23110"/>
                </a:lnTo>
                <a:lnTo>
                  <a:pt x="47270" y="22930"/>
                </a:lnTo>
                <a:lnTo>
                  <a:pt x="47200" y="22920"/>
                </a:lnTo>
                <a:lnTo>
                  <a:pt x="47040" y="22920"/>
                </a:lnTo>
                <a:lnTo>
                  <a:pt x="46810" y="22790"/>
                </a:lnTo>
                <a:lnTo>
                  <a:pt x="46780" y="22780"/>
                </a:lnTo>
                <a:lnTo>
                  <a:pt x="46700" y="22770"/>
                </a:lnTo>
                <a:lnTo>
                  <a:pt x="46660" y="22810"/>
                </a:lnTo>
                <a:lnTo>
                  <a:pt x="46630" y="22870"/>
                </a:lnTo>
                <a:lnTo>
                  <a:pt x="46640" y="22960"/>
                </a:lnTo>
                <a:lnTo>
                  <a:pt x="46670" y="23040"/>
                </a:lnTo>
                <a:lnTo>
                  <a:pt x="46710" y="23100"/>
                </a:lnTo>
                <a:lnTo>
                  <a:pt x="46760" y="23160"/>
                </a:lnTo>
                <a:lnTo>
                  <a:pt x="46810" y="23190"/>
                </a:lnTo>
                <a:lnTo>
                  <a:pt x="46880" y="23220"/>
                </a:lnTo>
                <a:lnTo>
                  <a:pt x="46920" y="23250"/>
                </a:lnTo>
                <a:lnTo>
                  <a:pt x="46910" y="23380"/>
                </a:lnTo>
                <a:lnTo>
                  <a:pt x="46740" y="23760"/>
                </a:lnTo>
                <a:lnTo>
                  <a:pt x="46630" y="23950"/>
                </a:lnTo>
                <a:lnTo>
                  <a:pt x="46410" y="24100"/>
                </a:lnTo>
                <a:lnTo>
                  <a:pt x="46380" y="24160"/>
                </a:lnTo>
                <a:lnTo>
                  <a:pt x="46350" y="24240"/>
                </a:lnTo>
                <a:lnTo>
                  <a:pt x="46340" y="24450"/>
                </a:lnTo>
                <a:lnTo>
                  <a:pt x="46290" y="24680"/>
                </a:lnTo>
                <a:lnTo>
                  <a:pt x="46140" y="24740"/>
                </a:lnTo>
                <a:lnTo>
                  <a:pt x="46070" y="24720"/>
                </a:lnTo>
                <a:lnTo>
                  <a:pt x="46000" y="24670"/>
                </a:lnTo>
                <a:lnTo>
                  <a:pt x="45940" y="24610"/>
                </a:lnTo>
                <a:lnTo>
                  <a:pt x="45830" y="24430"/>
                </a:lnTo>
                <a:lnTo>
                  <a:pt x="45760" y="24360"/>
                </a:lnTo>
                <a:lnTo>
                  <a:pt x="45690" y="24340"/>
                </a:lnTo>
                <a:lnTo>
                  <a:pt x="45610" y="24340"/>
                </a:lnTo>
                <a:lnTo>
                  <a:pt x="45280" y="24480"/>
                </a:lnTo>
                <a:lnTo>
                  <a:pt x="44690" y="24650"/>
                </a:lnTo>
                <a:lnTo>
                  <a:pt x="44490" y="24800"/>
                </a:lnTo>
                <a:lnTo>
                  <a:pt x="44410" y="24890"/>
                </a:lnTo>
                <a:lnTo>
                  <a:pt x="44280" y="24980"/>
                </a:lnTo>
                <a:lnTo>
                  <a:pt x="42760" y="25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Orhon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51570" y="16550"/>
                </a:moveTo>
                <a:lnTo>
                  <a:pt x="51440" y="16490"/>
                </a:lnTo>
                <a:lnTo>
                  <a:pt x="51350" y="16430"/>
                </a:lnTo>
                <a:lnTo>
                  <a:pt x="51180" y="16350"/>
                </a:lnTo>
                <a:lnTo>
                  <a:pt x="51020" y="16330"/>
                </a:lnTo>
                <a:lnTo>
                  <a:pt x="50500" y="16180"/>
                </a:lnTo>
                <a:lnTo>
                  <a:pt x="50500" y="15940"/>
                </a:lnTo>
                <a:lnTo>
                  <a:pt x="50670" y="15710"/>
                </a:lnTo>
                <a:lnTo>
                  <a:pt x="50790" y="15600"/>
                </a:lnTo>
                <a:lnTo>
                  <a:pt x="50900" y="15640"/>
                </a:lnTo>
                <a:lnTo>
                  <a:pt x="51300" y="15770"/>
                </a:lnTo>
                <a:lnTo>
                  <a:pt x="51470" y="15600"/>
                </a:lnTo>
                <a:lnTo>
                  <a:pt x="51500" y="15580"/>
                </a:lnTo>
                <a:lnTo>
                  <a:pt x="51570" y="15560"/>
                </a:lnTo>
                <a:lnTo>
                  <a:pt x="51640" y="15550"/>
                </a:lnTo>
                <a:lnTo>
                  <a:pt x="51750" y="15570"/>
                </a:lnTo>
                <a:lnTo>
                  <a:pt x="51830" y="15590"/>
                </a:lnTo>
                <a:lnTo>
                  <a:pt x="51970" y="15660"/>
                </a:lnTo>
                <a:lnTo>
                  <a:pt x="52000" y="15780"/>
                </a:lnTo>
                <a:lnTo>
                  <a:pt x="52080" y="15940"/>
                </a:lnTo>
                <a:lnTo>
                  <a:pt x="52110" y="16010"/>
                </a:lnTo>
                <a:lnTo>
                  <a:pt x="52110" y="16070"/>
                </a:lnTo>
                <a:lnTo>
                  <a:pt x="52090" y="16130"/>
                </a:lnTo>
                <a:lnTo>
                  <a:pt x="52050" y="16180"/>
                </a:lnTo>
                <a:lnTo>
                  <a:pt x="51960" y="16270"/>
                </a:lnTo>
                <a:lnTo>
                  <a:pt x="51830" y="16380"/>
                </a:lnTo>
                <a:lnTo>
                  <a:pt x="51570" y="16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Dundgovi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61680" y="25500"/>
                </a:moveTo>
                <a:lnTo>
                  <a:pt x="61720" y="25680"/>
                </a:lnTo>
                <a:lnTo>
                  <a:pt x="61780" y="25760"/>
                </a:lnTo>
                <a:lnTo>
                  <a:pt x="61860" y="25840"/>
                </a:lnTo>
                <a:lnTo>
                  <a:pt x="61950" y="25870"/>
                </a:lnTo>
                <a:lnTo>
                  <a:pt x="62070" y="25900"/>
                </a:lnTo>
                <a:lnTo>
                  <a:pt x="62260" y="25900"/>
                </a:lnTo>
                <a:lnTo>
                  <a:pt x="62400" y="25920"/>
                </a:lnTo>
                <a:lnTo>
                  <a:pt x="62370" y="25960"/>
                </a:lnTo>
                <a:lnTo>
                  <a:pt x="62100" y="26190"/>
                </a:lnTo>
                <a:lnTo>
                  <a:pt x="62040" y="26270"/>
                </a:lnTo>
                <a:lnTo>
                  <a:pt x="62010" y="26330"/>
                </a:lnTo>
                <a:lnTo>
                  <a:pt x="62020" y="26390"/>
                </a:lnTo>
                <a:lnTo>
                  <a:pt x="62070" y="26460"/>
                </a:lnTo>
                <a:lnTo>
                  <a:pt x="62520" y="26940"/>
                </a:lnTo>
                <a:lnTo>
                  <a:pt x="62620" y="27110"/>
                </a:lnTo>
                <a:lnTo>
                  <a:pt x="62690" y="27310"/>
                </a:lnTo>
                <a:lnTo>
                  <a:pt x="62720" y="27430"/>
                </a:lnTo>
                <a:lnTo>
                  <a:pt x="62730" y="27520"/>
                </a:lnTo>
                <a:lnTo>
                  <a:pt x="62720" y="27790"/>
                </a:lnTo>
                <a:lnTo>
                  <a:pt x="62640" y="28400"/>
                </a:lnTo>
                <a:lnTo>
                  <a:pt x="62630" y="28520"/>
                </a:lnTo>
                <a:lnTo>
                  <a:pt x="62660" y="28660"/>
                </a:lnTo>
                <a:lnTo>
                  <a:pt x="62690" y="28720"/>
                </a:lnTo>
                <a:lnTo>
                  <a:pt x="62730" y="28770"/>
                </a:lnTo>
                <a:lnTo>
                  <a:pt x="62830" y="28960"/>
                </a:lnTo>
                <a:lnTo>
                  <a:pt x="62910" y="29040"/>
                </a:lnTo>
                <a:lnTo>
                  <a:pt x="62990" y="29080"/>
                </a:lnTo>
                <a:lnTo>
                  <a:pt x="63370" y="28940"/>
                </a:lnTo>
                <a:lnTo>
                  <a:pt x="63480" y="28950"/>
                </a:lnTo>
                <a:lnTo>
                  <a:pt x="63320" y="29430"/>
                </a:lnTo>
                <a:lnTo>
                  <a:pt x="63250" y="29840"/>
                </a:lnTo>
                <a:lnTo>
                  <a:pt x="63240" y="30150"/>
                </a:lnTo>
                <a:lnTo>
                  <a:pt x="63290" y="30970"/>
                </a:lnTo>
                <a:lnTo>
                  <a:pt x="63500" y="32270"/>
                </a:lnTo>
                <a:lnTo>
                  <a:pt x="63560" y="32490"/>
                </a:lnTo>
                <a:lnTo>
                  <a:pt x="63560" y="32570"/>
                </a:lnTo>
                <a:lnTo>
                  <a:pt x="63540" y="32620"/>
                </a:lnTo>
                <a:lnTo>
                  <a:pt x="63480" y="32640"/>
                </a:lnTo>
                <a:lnTo>
                  <a:pt x="63370" y="32630"/>
                </a:lnTo>
                <a:lnTo>
                  <a:pt x="63320" y="32640"/>
                </a:lnTo>
                <a:lnTo>
                  <a:pt x="63270" y="32660"/>
                </a:lnTo>
                <a:lnTo>
                  <a:pt x="63170" y="32740"/>
                </a:lnTo>
                <a:lnTo>
                  <a:pt x="63080" y="32880"/>
                </a:lnTo>
                <a:lnTo>
                  <a:pt x="62950" y="33130"/>
                </a:lnTo>
                <a:lnTo>
                  <a:pt x="62670" y="33300"/>
                </a:lnTo>
                <a:lnTo>
                  <a:pt x="61670" y="33430"/>
                </a:lnTo>
                <a:lnTo>
                  <a:pt x="61460" y="33450"/>
                </a:lnTo>
                <a:lnTo>
                  <a:pt x="61390" y="33480"/>
                </a:lnTo>
                <a:lnTo>
                  <a:pt x="61330" y="33550"/>
                </a:lnTo>
                <a:lnTo>
                  <a:pt x="61290" y="33710"/>
                </a:lnTo>
                <a:lnTo>
                  <a:pt x="61210" y="34350"/>
                </a:lnTo>
                <a:lnTo>
                  <a:pt x="61170" y="34470"/>
                </a:lnTo>
                <a:lnTo>
                  <a:pt x="61130" y="34540"/>
                </a:lnTo>
                <a:lnTo>
                  <a:pt x="60980" y="34650"/>
                </a:lnTo>
                <a:lnTo>
                  <a:pt x="60520" y="34800"/>
                </a:lnTo>
                <a:lnTo>
                  <a:pt x="60240" y="34840"/>
                </a:lnTo>
                <a:lnTo>
                  <a:pt x="60180" y="34830"/>
                </a:lnTo>
                <a:lnTo>
                  <a:pt x="59980" y="34730"/>
                </a:lnTo>
                <a:lnTo>
                  <a:pt x="59850" y="34710"/>
                </a:lnTo>
                <a:lnTo>
                  <a:pt x="59770" y="34710"/>
                </a:lnTo>
                <a:lnTo>
                  <a:pt x="58150" y="35270"/>
                </a:lnTo>
                <a:lnTo>
                  <a:pt x="57950" y="35380"/>
                </a:lnTo>
                <a:lnTo>
                  <a:pt x="57700" y="35580"/>
                </a:lnTo>
                <a:lnTo>
                  <a:pt x="57490" y="35670"/>
                </a:lnTo>
                <a:lnTo>
                  <a:pt x="57360" y="35710"/>
                </a:lnTo>
                <a:lnTo>
                  <a:pt x="57110" y="35750"/>
                </a:lnTo>
                <a:lnTo>
                  <a:pt x="56230" y="35890"/>
                </a:lnTo>
                <a:lnTo>
                  <a:pt x="56140" y="35870"/>
                </a:lnTo>
                <a:lnTo>
                  <a:pt x="55920" y="35780"/>
                </a:lnTo>
                <a:lnTo>
                  <a:pt x="55710" y="35650"/>
                </a:lnTo>
                <a:lnTo>
                  <a:pt x="55480" y="35460"/>
                </a:lnTo>
                <a:lnTo>
                  <a:pt x="55430" y="35380"/>
                </a:lnTo>
                <a:lnTo>
                  <a:pt x="55390" y="35280"/>
                </a:lnTo>
                <a:lnTo>
                  <a:pt x="55390" y="35200"/>
                </a:lnTo>
                <a:lnTo>
                  <a:pt x="55390" y="35120"/>
                </a:lnTo>
                <a:lnTo>
                  <a:pt x="55350" y="35020"/>
                </a:lnTo>
                <a:lnTo>
                  <a:pt x="55270" y="34860"/>
                </a:lnTo>
                <a:lnTo>
                  <a:pt x="55090" y="34600"/>
                </a:lnTo>
                <a:lnTo>
                  <a:pt x="54730" y="33940"/>
                </a:lnTo>
                <a:lnTo>
                  <a:pt x="54670" y="33900"/>
                </a:lnTo>
                <a:lnTo>
                  <a:pt x="54500" y="33860"/>
                </a:lnTo>
                <a:lnTo>
                  <a:pt x="53700" y="33780"/>
                </a:lnTo>
                <a:lnTo>
                  <a:pt x="52540" y="33650"/>
                </a:lnTo>
                <a:lnTo>
                  <a:pt x="51280" y="33450"/>
                </a:lnTo>
                <a:lnTo>
                  <a:pt x="51070" y="33380"/>
                </a:lnTo>
                <a:lnTo>
                  <a:pt x="51000" y="33320"/>
                </a:lnTo>
                <a:lnTo>
                  <a:pt x="50930" y="33240"/>
                </a:lnTo>
                <a:lnTo>
                  <a:pt x="50820" y="33000"/>
                </a:lnTo>
                <a:lnTo>
                  <a:pt x="50810" y="32960"/>
                </a:lnTo>
                <a:lnTo>
                  <a:pt x="50820" y="32930"/>
                </a:lnTo>
                <a:lnTo>
                  <a:pt x="50830" y="32880"/>
                </a:lnTo>
                <a:lnTo>
                  <a:pt x="50840" y="32790"/>
                </a:lnTo>
                <a:lnTo>
                  <a:pt x="50840" y="32740"/>
                </a:lnTo>
                <a:lnTo>
                  <a:pt x="50840" y="32710"/>
                </a:lnTo>
                <a:lnTo>
                  <a:pt x="50830" y="32680"/>
                </a:lnTo>
                <a:lnTo>
                  <a:pt x="50820" y="32630"/>
                </a:lnTo>
                <a:lnTo>
                  <a:pt x="50820" y="32610"/>
                </a:lnTo>
                <a:lnTo>
                  <a:pt x="50820" y="32580"/>
                </a:lnTo>
                <a:lnTo>
                  <a:pt x="50820" y="32560"/>
                </a:lnTo>
                <a:lnTo>
                  <a:pt x="50820" y="32530"/>
                </a:lnTo>
                <a:lnTo>
                  <a:pt x="50850" y="32480"/>
                </a:lnTo>
                <a:lnTo>
                  <a:pt x="50860" y="32450"/>
                </a:lnTo>
                <a:lnTo>
                  <a:pt x="50860" y="32430"/>
                </a:lnTo>
                <a:lnTo>
                  <a:pt x="50860" y="32410"/>
                </a:lnTo>
                <a:lnTo>
                  <a:pt x="50850" y="32250"/>
                </a:lnTo>
                <a:lnTo>
                  <a:pt x="50850" y="32200"/>
                </a:lnTo>
                <a:lnTo>
                  <a:pt x="50860" y="32120"/>
                </a:lnTo>
                <a:lnTo>
                  <a:pt x="50860" y="32100"/>
                </a:lnTo>
                <a:lnTo>
                  <a:pt x="50860" y="32080"/>
                </a:lnTo>
                <a:lnTo>
                  <a:pt x="50840" y="32050"/>
                </a:lnTo>
                <a:lnTo>
                  <a:pt x="50780" y="31970"/>
                </a:lnTo>
                <a:lnTo>
                  <a:pt x="49850" y="31950"/>
                </a:lnTo>
                <a:lnTo>
                  <a:pt x="49850" y="31690"/>
                </a:lnTo>
                <a:lnTo>
                  <a:pt x="49870" y="31600"/>
                </a:lnTo>
                <a:lnTo>
                  <a:pt x="49900" y="31520"/>
                </a:lnTo>
                <a:lnTo>
                  <a:pt x="49970" y="31370"/>
                </a:lnTo>
                <a:lnTo>
                  <a:pt x="49930" y="31260"/>
                </a:lnTo>
                <a:lnTo>
                  <a:pt x="49630" y="30970"/>
                </a:lnTo>
                <a:lnTo>
                  <a:pt x="49510" y="30810"/>
                </a:lnTo>
                <a:lnTo>
                  <a:pt x="49460" y="30710"/>
                </a:lnTo>
                <a:lnTo>
                  <a:pt x="49420" y="30630"/>
                </a:lnTo>
                <a:lnTo>
                  <a:pt x="49410" y="30530"/>
                </a:lnTo>
                <a:lnTo>
                  <a:pt x="49390" y="30430"/>
                </a:lnTo>
                <a:lnTo>
                  <a:pt x="49390" y="30350"/>
                </a:lnTo>
                <a:lnTo>
                  <a:pt x="49410" y="30280"/>
                </a:lnTo>
                <a:lnTo>
                  <a:pt x="49440" y="30210"/>
                </a:lnTo>
                <a:lnTo>
                  <a:pt x="49550" y="30050"/>
                </a:lnTo>
                <a:lnTo>
                  <a:pt x="49710" y="29900"/>
                </a:lnTo>
                <a:lnTo>
                  <a:pt x="49770" y="29850"/>
                </a:lnTo>
                <a:lnTo>
                  <a:pt x="49840" y="29820"/>
                </a:lnTo>
                <a:lnTo>
                  <a:pt x="50030" y="29790"/>
                </a:lnTo>
                <a:lnTo>
                  <a:pt x="50670" y="29710"/>
                </a:lnTo>
                <a:lnTo>
                  <a:pt x="50800" y="29480"/>
                </a:lnTo>
                <a:lnTo>
                  <a:pt x="50820" y="29200"/>
                </a:lnTo>
                <a:lnTo>
                  <a:pt x="50940" y="28600"/>
                </a:lnTo>
                <a:lnTo>
                  <a:pt x="50950" y="28550"/>
                </a:lnTo>
                <a:lnTo>
                  <a:pt x="50970" y="28260"/>
                </a:lnTo>
                <a:lnTo>
                  <a:pt x="50980" y="28220"/>
                </a:lnTo>
                <a:lnTo>
                  <a:pt x="51010" y="28170"/>
                </a:lnTo>
                <a:lnTo>
                  <a:pt x="51060" y="28150"/>
                </a:lnTo>
                <a:lnTo>
                  <a:pt x="51140" y="28120"/>
                </a:lnTo>
                <a:lnTo>
                  <a:pt x="51500" y="28090"/>
                </a:lnTo>
                <a:lnTo>
                  <a:pt x="51680" y="28020"/>
                </a:lnTo>
                <a:lnTo>
                  <a:pt x="51740" y="27950"/>
                </a:lnTo>
                <a:lnTo>
                  <a:pt x="51780" y="27870"/>
                </a:lnTo>
                <a:lnTo>
                  <a:pt x="51820" y="27780"/>
                </a:lnTo>
                <a:lnTo>
                  <a:pt x="51990" y="27570"/>
                </a:lnTo>
                <a:lnTo>
                  <a:pt x="52010" y="27470"/>
                </a:lnTo>
                <a:lnTo>
                  <a:pt x="52020" y="27280"/>
                </a:lnTo>
                <a:lnTo>
                  <a:pt x="52040" y="27180"/>
                </a:lnTo>
                <a:lnTo>
                  <a:pt x="52060" y="27120"/>
                </a:lnTo>
                <a:lnTo>
                  <a:pt x="52210" y="26960"/>
                </a:lnTo>
                <a:lnTo>
                  <a:pt x="52280" y="27060"/>
                </a:lnTo>
                <a:lnTo>
                  <a:pt x="52340" y="27120"/>
                </a:lnTo>
                <a:lnTo>
                  <a:pt x="52720" y="26790"/>
                </a:lnTo>
                <a:lnTo>
                  <a:pt x="52880" y="26680"/>
                </a:lnTo>
                <a:lnTo>
                  <a:pt x="52980" y="26580"/>
                </a:lnTo>
                <a:lnTo>
                  <a:pt x="53230" y="26260"/>
                </a:lnTo>
                <a:lnTo>
                  <a:pt x="53490" y="26360"/>
                </a:lnTo>
                <a:lnTo>
                  <a:pt x="53770" y="26450"/>
                </a:lnTo>
                <a:lnTo>
                  <a:pt x="53960" y="26520"/>
                </a:lnTo>
                <a:lnTo>
                  <a:pt x="54130" y="26620"/>
                </a:lnTo>
                <a:lnTo>
                  <a:pt x="54200" y="26680"/>
                </a:lnTo>
                <a:lnTo>
                  <a:pt x="54310" y="26760"/>
                </a:lnTo>
                <a:lnTo>
                  <a:pt x="54450" y="26880"/>
                </a:lnTo>
                <a:lnTo>
                  <a:pt x="54670" y="26470"/>
                </a:lnTo>
                <a:lnTo>
                  <a:pt x="54880" y="26190"/>
                </a:lnTo>
                <a:lnTo>
                  <a:pt x="54940" y="26120"/>
                </a:lnTo>
                <a:lnTo>
                  <a:pt x="55190" y="25770"/>
                </a:lnTo>
                <a:lnTo>
                  <a:pt x="55300" y="25720"/>
                </a:lnTo>
                <a:lnTo>
                  <a:pt x="55490" y="25680"/>
                </a:lnTo>
                <a:lnTo>
                  <a:pt x="55590" y="25670"/>
                </a:lnTo>
                <a:lnTo>
                  <a:pt x="55660" y="25680"/>
                </a:lnTo>
                <a:lnTo>
                  <a:pt x="55690" y="25690"/>
                </a:lnTo>
                <a:lnTo>
                  <a:pt x="55740" y="25730"/>
                </a:lnTo>
                <a:lnTo>
                  <a:pt x="55920" y="25900"/>
                </a:lnTo>
                <a:lnTo>
                  <a:pt x="56050" y="25990"/>
                </a:lnTo>
                <a:lnTo>
                  <a:pt x="56150" y="26030"/>
                </a:lnTo>
                <a:lnTo>
                  <a:pt x="56450" y="26120"/>
                </a:lnTo>
                <a:lnTo>
                  <a:pt x="56510" y="26160"/>
                </a:lnTo>
                <a:lnTo>
                  <a:pt x="56560" y="26210"/>
                </a:lnTo>
                <a:lnTo>
                  <a:pt x="56580" y="26240"/>
                </a:lnTo>
                <a:lnTo>
                  <a:pt x="56610" y="26320"/>
                </a:lnTo>
                <a:lnTo>
                  <a:pt x="57150" y="26330"/>
                </a:lnTo>
                <a:lnTo>
                  <a:pt x="57690" y="26330"/>
                </a:lnTo>
                <a:lnTo>
                  <a:pt x="57940" y="26330"/>
                </a:lnTo>
                <a:lnTo>
                  <a:pt x="58130" y="26330"/>
                </a:lnTo>
                <a:lnTo>
                  <a:pt x="58410" y="26390"/>
                </a:lnTo>
                <a:lnTo>
                  <a:pt x="58510" y="26420"/>
                </a:lnTo>
                <a:lnTo>
                  <a:pt x="58690" y="26520"/>
                </a:lnTo>
                <a:lnTo>
                  <a:pt x="58800" y="26630"/>
                </a:lnTo>
                <a:lnTo>
                  <a:pt x="58970" y="26800"/>
                </a:lnTo>
                <a:lnTo>
                  <a:pt x="59090" y="26910"/>
                </a:lnTo>
                <a:lnTo>
                  <a:pt x="59260" y="27030"/>
                </a:lnTo>
                <a:lnTo>
                  <a:pt x="59490" y="27000"/>
                </a:lnTo>
                <a:lnTo>
                  <a:pt x="59940" y="26980"/>
                </a:lnTo>
                <a:lnTo>
                  <a:pt x="60010" y="26970"/>
                </a:lnTo>
                <a:lnTo>
                  <a:pt x="60150" y="26930"/>
                </a:lnTo>
                <a:lnTo>
                  <a:pt x="60440" y="26820"/>
                </a:lnTo>
                <a:lnTo>
                  <a:pt x="60490" y="26780"/>
                </a:lnTo>
                <a:lnTo>
                  <a:pt x="60530" y="26740"/>
                </a:lnTo>
                <a:lnTo>
                  <a:pt x="60680" y="26520"/>
                </a:lnTo>
                <a:lnTo>
                  <a:pt x="60700" y="26500"/>
                </a:lnTo>
                <a:lnTo>
                  <a:pt x="60760" y="26460"/>
                </a:lnTo>
                <a:lnTo>
                  <a:pt x="60890" y="26410"/>
                </a:lnTo>
                <a:lnTo>
                  <a:pt x="61130" y="26380"/>
                </a:lnTo>
                <a:lnTo>
                  <a:pt x="61200" y="26360"/>
                </a:lnTo>
                <a:lnTo>
                  <a:pt x="61230" y="26340"/>
                </a:lnTo>
                <a:lnTo>
                  <a:pt x="61280" y="26290"/>
                </a:lnTo>
                <a:lnTo>
                  <a:pt x="61300" y="26260"/>
                </a:lnTo>
                <a:lnTo>
                  <a:pt x="61330" y="26190"/>
                </a:lnTo>
                <a:lnTo>
                  <a:pt x="61340" y="26130"/>
                </a:lnTo>
                <a:lnTo>
                  <a:pt x="61360" y="25880"/>
                </a:lnTo>
                <a:lnTo>
                  <a:pt x="61380" y="25720"/>
                </a:lnTo>
                <a:lnTo>
                  <a:pt x="61400" y="25560"/>
                </a:lnTo>
                <a:lnTo>
                  <a:pt x="61680" y="25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Övörhangay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44150" y="36450"/>
                </a:moveTo>
                <a:lnTo>
                  <a:pt x="43690" y="34590"/>
                </a:lnTo>
                <a:lnTo>
                  <a:pt x="43610" y="34360"/>
                </a:lnTo>
                <a:lnTo>
                  <a:pt x="43480" y="34070"/>
                </a:lnTo>
                <a:lnTo>
                  <a:pt x="43440" y="33970"/>
                </a:lnTo>
                <a:lnTo>
                  <a:pt x="43430" y="33900"/>
                </a:lnTo>
                <a:lnTo>
                  <a:pt x="43430" y="33840"/>
                </a:lnTo>
                <a:lnTo>
                  <a:pt x="43440" y="33800"/>
                </a:lnTo>
                <a:lnTo>
                  <a:pt x="43550" y="33520"/>
                </a:lnTo>
                <a:lnTo>
                  <a:pt x="43630" y="33300"/>
                </a:lnTo>
                <a:lnTo>
                  <a:pt x="43570" y="33190"/>
                </a:lnTo>
                <a:lnTo>
                  <a:pt x="43310" y="33030"/>
                </a:lnTo>
                <a:lnTo>
                  <a:pt x="43200" y="32930"/>
                </a:lnTo>
                <a:lnTo>
                  <a:pt x="43020" y="32820"/>
                </a:lnTo>
                <a:lnTo>
                  <a:pt x="42670" y="32710"/>
                </a:lnTo>
                <a:lnTo>
                  <a:pt x="42600" y="32660"/>
                </a:lnTo>
                <a:lnTo>
                  <a:pt x="42540" y="32600"/>
                </a:lnTo>
                <a:lnTo>
                  <a:pt x="42510" y="32520"/>
                </a:lnTo>
                <a:lnTo>
                  <a:pt x="42480" y="32430"/>
                </a:lnTo>
                <a:lnTo>
                  <a:pt x="42440" y="32250"/>
                </a:lnTo>
                <a:lnTo>
                  <a:pt x="42420" y="32100"/>
                </a:lnTo>
                <a:lnTo>
                  <a:pt x="42390" y="31670"/>
                </a:lnTo>
                <a:lnTo>
                  <a:pt x="42370" y="31610"/>
                </a:lnTo>
                <a:lnTo>
                  <a:pt x="42360" y="31550"/>
                </a:lnTo>
                <a:lnTo>
                  <a:pt x="42370" y="31430"/>
                </a:lnTo>
                <a:lnTo>
                  <a:pt x="42370" y="31340"/>
                </a:lnTo>
                <a:lnTo>
                  <a:pt x="42330" y="31130"/>
                </a:lnTo>
                <a:lnTo>
                  <a:pt x="42330" y="31050"/>
                </a:lnTo>
                <a:lnTo>
                  <a:pt x="42350" y="30990"/>
                </a:lnTo>
                <a:lnTo>
                  <a:pt x="42380" y="30940"/>
                </a:lnTo>
                <a:lnTo>
                  <a:pt x="42540" y="30780"/>
                </a:lnTo>
                <a:lnTo>
                  <a:pt x="42670" y="30600"/>
                </a:lnTo>
                <a:lnTo>
                  <a:pt x="42770" y="30340"/>
                </a:lnTo>
                <a:lnTo>
                  <a:pt x="42780" y="30240"/>
                </a:lnTo>
                <a:lnTo>
                  <a:pt x="42770" y="30030"/>
                </a:lnTo>
                <a:lnTo>
                  <a:pt x="42890" y="29600"/>
                </a:lnTo>
                <a:lnTo>
                  <a:pt x="42900" y="29440"/>
                </a:lnTo>
                <a:lnTo>
                  <a:pt x="42890" y="29300"/>
                </a:lnTo>
                <a:lnTo>
                  <a:pt x="42850" y="29090"/>
                </a:lnTo>
                <a:lnTo>
                  <a:pt x="42840" y="28740"/>
                </a:lnTo>
                <a:lnTo>
                  <a:pt x="42860" y="28640"/>
                </a:lnTo>
                <a:lnTo>
                  <a:pt x="42900" y="28550"/>
                </a:lnTo>
                <a:lnTo>
                  <a:pt x="42940" y="28460"/>
                </a:lnTo>
                <a:lnTo>
                  <a:pt x="42990" y="28390"/>
                </a:lnTo>
                <a:lnTo>
                  <a:pt x="43050" y="28340"/>
                </a:lnTo>
                <a:lnTo>
                  <a:pt x="43200" y="28280"/>
                </a:lnTo>
                <a:lnTo>
                  <a:pt x="43290" y="28240"/>
                </a:lnTo>
                <a:lnTo>
                  <a:pt x="43360" y="28180"/>
                </a:lnTo>
                <a:lnTo>
                  <a:pt x="43410" y="28110"/>
                </a:lnTo>
                <a:lnTo>
                  <a:pt x="43430" y="28060"/>
                </a:lnTo>
                <a:lnTo>
                  <a:pt x="43450" y="27980"/>
                </a:lnTo>
                <a:lnTo>
                  <a:pt x="43450" y="27820"/>
                </a:lnTo>
                <a:lnTo>
                  <a:pt x="43430" y="27610"/>
                </a:lnTo>
                <a:lnTo>
                  <a:pt x="43400" y="27510"/>
                </a:lnTo>
                <a:lnTo>
                  <a:pt x="43360" y="27440"/>
                </a:lnTo>
                <a:lnTo>
                  <a:pt x="43320" y="27400"/>
                </a:lnTo>
                <a:lnTo>
                  <a:pt x="43290" y="27330"/>
                </a:lnTo>
                <a:lnTo>
                  <a:pt x="43340" y="27220"/>
                </a:lnTo>
                <a:lnTo>
                  <a:pt x="43590" y="26900"/>
                </a:lnTo>
                <a:lnTo>
                  <a:pt x="43600" y="26820"/>
                </a:lnTo>
                <a:lnTo>
                  <a:pt x="43590" y="26760"/>
                </a:lnTo>
                <a:lnTo>
                  <a:pt x="43550" y="26710"/>
                </a:lnTo>
                <a:lnTo>
                  <a:pt x="43530" y="26640"/>
                </a:lnTo>
                <a:lnTo>
                  <a:pt x="43510" y="26570"/>
                </a:lnTo>
                <a:lnTo>
                  <a:pt x="43490" y="26240"/>
                </a:lnTo>
                <a:lnTo>
                  <a:pt x="43220" y="25900"/>
                </a:lnTo>
                <a:lnTo>
                  <a:pt x="42900" y="25580"/>
                </a:lnTo>
                <a:lnTo>
                  <a:pt x="42870" y="25530"/>
                </a:lnTo>
                <a:lnTo>
                  <a:pt x="42760" y="25320"/>
                </a:lnTo>
                <a:lnTo>
                  <a:pt x="44280" y="24980"/>
                </a:lnTo>
                <a:lnTo>
                  <a:pt x="44410" y="24890"/>
                </a:lnTo>
                <a:lnTo>
                  <a:pt x="44490" y="24800"/>
                </a:lnTo>
                <a:lnTo>
                  <a:pt x="44690" y="24650"/>
                </a:lnTo>
                <a:lnTo>
                  <a:pt x="45280" y="24480"/>
                </a:lnTo>
                <a:lnTo>
                  <a:pt x="45610" y="24340"/>
                </a:lnTo>
                <a:lnTo>
                  <a:pt x="45690" y="24340"/>
                </a:lnTo>
                <a:lnTo>
                  <a:pt x="45760" y="24360"/>
                </a:lnTo>
                <a:lnTo>
                  <a:pt x="45830" y="24430"/>
                </a:lnTo>
                <a:lnTo>
                  <a:pt x="45940" y="24610"/>
                </a:lnTo>
                <a:lnTo>
                  <a:pt x="46000" y="24670"/>
                </a:lnTo>
                <a:lnTo>
                  <a:pt x="46070" y="24720"/>
                </a:lnTo>
                <a:lnTo>
                  <a:pt x="46140" y="24740"/>
                </a:lnTo>
                <a:lnTo>
                  <a:pt x="46290" y="24680"/>
                </a:lnTo>
                <a:lnTo>
                  <a:pt x="46340" y="24450"/>
                </a:lnTo>
                <a:lnTo>
                  <a:pt x="46350" y="24240"/>
                </a:lnTo>
                <a:lnTo>
                  <a:pt x="46380" y="24160"/>
                </a:lnTo>
                <a:lnTo>
                  <a:pt x="46410" y="24100"/>
                </a:lnTo>
                <a:lnTo>
                  <a:pt x="46630" y="23950"/>
                </a:lnTo>
                <a:lnTo>
                  <a:pt x="46740" y="23760"/>
                </a:lnTo>
                <a:lnTo>
                  <a:pt x="46910" y="23380"/>
                </a:lnTo>
                <a:lnTo>
                  <a:pt x="46920" y="23250"/>
                </a:lnTo>
                <a:lnTo>
                  <a:pt x="46880" y="23220"/>
                </a:lnTo>
                <a:lnTo>
                  <a:pt x="46810" y="23190"/>
                </a:lnTo>
                <a:lnTo>
                  <a:pt x="46760" y="23160"/>
                </a:lnTo>
                <a:lnTo>
                  <a:pt x="46710" y="23100"/>
                </a:lnTo>
                <a:lnTo>
                  <a:pt x="46670" y="23040"/>
                </a:lnTo>
                <a:lnTo>
                  <a:pt x="46640" y="22960"/>
                </a:lnTo>
                <a:lnTo>
                  <a:pt x="46630" y="22870"/>
                </a:lnTo>
                <a:lnTo>
                  <a:pt x="46660" y="22810"/>
                </a:lnTo>
                <a:lnTo>
                  <a:pt x="46700" y="22770"/>
                </a:lnTo>
                <a:lnTo>
                  <a:pt x="46780" y="22780"/>
                </a:lnTo>
                <a:lnTo>
                  <a:pt x="46810" y="22790"/>
                </a:lnTo>
                <a:lnTo>
                  <a:pt x="47040" y="22920"/>
                </a:lnTo>
                <a:lnTo>
                  <a:pt x="47200" y="22920"/>
                </a:lnTo>
                <a:lnTo>
                  <a:pt x="47270" y="22930"/>
                </a:lnTo>
                <a:lnTo>
                  <a:pt x="47760" y="23110"/>
                </a:lnTo>
                <a:lnTo>
                  <a:pt x="47840" y="23190"/>
                </a:lnTo>
                <a:lnTo>
                  <a:pt x="47900" y="23290"/>
                </a:lnTo>
                <a:lnTo>
                  <a:pt x="48050" y="23620"/>
                </a:lnTo>
                <a:lnTo>
                  <a:pt x="48110" y="23670"/>
                </a:lnTo>
                <a:lnTo>
                  <a:pt x="48220" y="23710"/>
                </a:lnTo>
                <a:lnTo>
                  <a:pt x="48720" y="23770"/>
                </a:lnTo>
                <a:lnTo>
                  <a:pt x="49160" y="23750"/>
                </a:lnTo>
                <a:lnTo>
                  <a:pt x="49290" y="23720"/>
                </a:lnTo>
                <a:lnTo>
                  <a:pt x="49590" y="23530"/>
                </a:lnTo>
                <a:lnTo>
                  <a:pt x="49790" y="23480"/>
                </a:lnTo>
                <a:lnTo>
                  <a:pt x="49890" y="23470"/>
                </a:lnTo>
                <a:lnTo>
                  <a:pt x="49960" y="23480"/>
                </a:lnTo>
                <a:lnTo>
                  <a:pt x="50060" y="23490"/>
                </a:lnTo>
                <a:lnTo>
                  <a:pt x="50120" y="23500"/>
                </a:lnTo>
                <a:lnTo>
                  <a:pt x="50360" y="23470"/>
                </a:lnTo>
                <a:lnTo>
                  <a:pt x="50710" y="23390"/>
                </a:lnTo>
                <a:lnTo>
                  <a:pt x="50920" y="23330"/>
                </a:lnTo>
                <a:lnTo>
                  <a:pt x="50910" y="23470"/>
                </a:lnTo>
                <a:lnTo>
                  <a:pt x="50920" y="23580"/>
                </a:lnTo>
                <a:lnTo>
                  <a:pt x="50960" y="23820"/>
                </a:lnTo>
                <a:lnTo>
                  <a:pt x="51010" y="23950"/>
                </a:lnTo>
                <a:lnTo>
                  <a:pt x="51040" y="24000"/>
                </a:lnTo>
                <a:lnTo>
                  <a:pt x="51140" y="24120"/>
                </a:lnTo>
                <a:lnTo>
                  <a:pt x="51320" y="24280"/>
                </a:lnTo>
                <a:lnTo>
                  <a:pt x="51430" y="24400"/>
                </a:lnTo>
                <a:lnTo>
                  <a:pt x="51460" y="24450"/>
                </a:lnTo>
                <a:lnTo>
                  <a:pt x="51480" y="24510"/>
                </a:lnTo>
                <a:lnTo>
                  <a:pt x="51500" y="24580"/>
                </a:lnTo>
                <a:lnTo>
                  <a:pt x="51510" y="24670"/>
                </a:lnTo>
                <a:lnTo>
                  <a:pt x="51500" y="24780"/>
                </a:lnTo>
                <a:lnTo>
                  <a:pt x="51480" y="24960"/>
                </a:lnTo>
                <a:lnTo>
                  <a:pt x="51400" y="24970"/>
                </a:lnTo>
                <a:lnTo>
                  <a:pt x="51350" y="24990"/>
                </a:lnTo>
                <a:lnTo>
                  <a:pt x="51280" y="25050"/>
                </a:lnTo>
                <a:lnTo>
                  <a:pt x="51160" y="25180"/>
                </a:lnTo>
                <a:lnTo>
                  <a:pt x="51270" y="25320"/>
                </a:lnTo>
                <a:lnTo>
                  <a:pt x="51360" y="25450"/>
                </a:lnTo>
                <a:lnTo>
                  <a:pt x="51410" y="25520"/>
                </a:lnTo>
                <a:lnTo>
                  <a:pt x="51470" y="25650"/>
                </a:lnTo>
                <a:lnTo>
                  <a:pt x="51550" y="25760"/>
                </a:lnTo>
                <a:lnTo>
                  <a:pt x="51580" y="25840"/>
                </a:lnTo>
                <a:lnTo>
                  <a:pt x="51600" y="25920"/>
                </a:lnTo>
                <a:lnTo>
                  <a:pt x="51610" y="25990"/>
                </a:lnTo>
                <a:lnTo>
                  <a:pt x="51610" y="26380"/>
                </a:lnTo>
                <a:lnTo>
                  <a:pt x="51620" y="26450"/>
                </a:lnTo>
                <a:lnTo>
                  <a:pt x="51650" y="26510"/>
                </a:lnTo>
                <a:lnTo>
                  <a:pt x="51670" y="26550"/>
                </a:lnTo>
                <a:lnTo>
                  <a:pt x="51720" y="26590"/>
                </a:lnTo>
                <a:lnTo>
                  <a:pt x="52080" y="26840"/>
                </a:lnTo>
                <a:lnTo>
                  <a:pt x="52210" y="26960"/>
                </a:lnTo>
                <a:lnTo>
                  <a:pt x="52060" y="27120"/>
                </a:lnTo>
                <a:lnTo>
                  <a:pt x="52040" y="27180"/>
                </a:lnTo>
                <a:lnTo>
                  <a:pt x="52020" y="27280"/>
                </a:lnTo>
                <a:lnTo>
                  <a:pt x="52010" y="27470"/>
                </a:lnTo>
                <a:lnTo>
                  <a:pt x="51990" y="27570"/>
                </a:lnTo>
                <a:lnTo>
                  <a:pt x="51820" y="27780"/>
                </a:lnTo>
                <a:lnTo>
                  <a:pt x="51780" y="27870"/>
                </a:lnTo>
                <a:lnTo>
                  <a:pt x="51740" y="27950"/>
                </a:lnTo>
                <a:lnTo>
                  <a:pt x="51680" y="28020"/>
                </a:lnTo>
                <a:lnTo>
                  <a:pt x="51500" y="28090"/>
                </a:lnTo>
                <a:lnTo>
                  <a:pt x="51140" y="28120"/>
                </a:lnTo>
                <a:lnTo>
                  <a:pt x="51060" y="28150"/>
                </a:lnTo>
                <a:lnTo>
                  <a:pt x="51010" y="28170"/>
                </a:lnTo>
                <a:lnTo>
                  <a:pt x="50980" y="28220"/>
                </a:lnTo>
                <a:lnTo>
                  <a:pt x="50970" y="28260"/>
                </a:lnTo>
                <a:lnTo>
                  <a:pt x="50950" y="28550"/>
                </a:lnTo>
                <a:lnTo>
                  <a:pt x="50940" y="28600"/>
                </a:lnTo>
                <a:lnTo>
                  <a:pt x="50820" y="29200"/>
                </a:lnTo>
                <a:lnTo>
                  <a:pt x="50800" y="29480"/>
                </a:lnTo>
                <a:lnTo>
                  <a:pt x="50670" y="29710"/>
                </a:lnTo>
                <a:lnTo>
                  <a:pt x="50030" y="29790"/>
                </a:lnTo>
                <a:lnTo>
                  <a:pt x="49840" y="29820"/>
                </a:lnTo>
                <a:lnTo>
                  <a:pt x="49770" y="29850"/>
                </a:lnTo>
                <a:lnTo>
                  <a:pt x="49710" y="29900"/>
                </a:lnTo>
                <a:lnTo>
                  <a:pt x="49550" y="30050"/>
                </a:lnTo>
                <a:lnTo>
                  <a:pt x="49440" y="30210"/>
                </a:lnTo>
                <a:lnTo>
                  <a:pt x="49410" y="30280"/>
                </a:lnTo>
                <a:lnTo>
                  <a:pt x="49390" y="30350"/>
                </a:lnTo>
                <a:lnTo>
                  <a:pt x="49390" y="30430"/>
                </a:lnTo>
                <a:lnTo>
                  <a:pt x="49410" y="30530"/>
                </a:lnTo>
                <a:lnTo>
                  <a:pt x="49420" y="30630"/>
                </a:lnTo>
                <a:lnTo>
                  <a:pt x="49460" y="30710"/>
                </a:lnTo>
                <a:lnTo>
                  <a:pt x="49510" y="30810"/>
                </a:lnTo>
                <a:lnTo>
                  <a:pt x="49630" y="30970"/>
                </a:lnTo>
                <a:lnTo>
                  <a:pt x="49930" y="31260"/>
                </a:lnTo>
                <a:lnTo>
                  <a:pt x="49970" y="31370"/>
                </a:lnTo>
                <a:lnTo>
                  <a:pt x="49900" y="31520"/>
                </a:lnTo>
                <a:lnTo>
                  <a:pt x="49870" y="31600"/>
                </a:lnTo>
                <a:lnTo>
                  <a:pt x="49850" y="31690"/>
                </a:lnTo>
                <a:lnTo>
                  <a:pt x="49850" y="31950"/>
                </a:lnTo>
                <a:lnTo>
                  <a:pt x="49840" y="32020"/>
                </a:lnTo>
                <a:lnTo>
                  <a:pt x="49810" y="32090"/>
                </a:lnTo>
                <a:lnTo>
                  <a:pt x="49610" y="32470"/>
                </a:lnTo>
                <a:lnTo>
                  <a:pt x="49550" y="32560"/>
                </a:lnTo>
                <a:lnTo>
                  <a:pt x="49470" y="32650"/>
                </a:lnTo>
                <a:lnTo>
                  <a:pt x="48990" y="33020"/>
                </a:lnTo>
                <a:lnTo>
                  <a:pt x="48400" y="33340"/>
                </a:lnTo>
                <a:lnTo>
                  <a:pt x="48320" y="33490"/>
                </a:lnTo>
                <a:lnTo>
                  <a:pt x="47830" y="34550"/>
                </a:lnTo>
                <a:lnTo>
                  <a:pt x="47790" y="34680"/>
                </a:lnTo>
                <a:lnTo>
                  <a:pt x="47740" y="34870"/>
                </a:lnTo>
                <a:lnTo>
                  <a:pt x="47690" y="34980"/>
                </a:lnTo>
                <a:lnTo>
                  <a:pt x="47650" y="35050"/>
                </a:lnTo>
                <a:lnTo>
                  <a:pt x="47510" y="35170"/>
                </a:lnTo>
                <a:lnTo>
                  <a:pt x="47480" y="35280"/>
                </a:lnTo>
                <a:lnTo>
                  <a:pt x="47480" y="35410"/>
                </a:lnTo>
                <a:lnTo>
                  <a:pt x="47650" y="35890"/>
                </a:lnTo>
                <a:lnTo>
                  <a:pt x="47680" y="36000"/>
                </a:lnTo>
                <a:lnTo>
                  <a:pt x="47670" y="36060"/>
                </a:lnTo>
                <a:lnTo>
                  <a:pt x="46620" y="35980"/>
                </a:lnTo>
                <a:lnTo>
                  <a:pt x="45200" y="36090"/>
                </a:lnTo>
                <a:lnTo>
                  <a:pt x="44370" y="36350"/>
                </a:lnTo>
                <a:lnTo>
                  <a:pt x="44150" y="36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Govĭ-Sümber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63170" y="20750"/>
                </a:moveTo>
                <a:lnTo>
                  <a:pt x="63160" y="20810"/>
                </a:lnTo>
                <a:lnTo>
                  <a:pt x="63110" y="20890"/>
                </a:lnTo>
                <a:lnTo>
                  <a:pt x="63100" y="20940"/>
                </a:lnTo>
                <a:lnTo>
                  <a:pt x="63130" y="21110"/>
                </a:lnTo>
                <a:lnTo>
                  <a:pt x="63140" y="21160"/>
                </a:lnTo>
                <a:lnTo>
                  <a:pt x="63130" y="21300"/>
                </a:lnTo>
                <a:lnTo>
                  <a:pt x="63150" y="21340"/>
                </a:lnTo>
                <a:lnTo>
                  <a:pt x="63180" y="21370"/>
                </a:lnTo>
                <a:lnTo>
                  <a:pt x="63200" y="21400"/>
                </a:lnTo>
                <a:lnTo>
                  <a:pt x="63180" y="21440"/>
                </a:lnTo>
                <a:lnTo>
                  <a:pt x="63180" y="21460"/>
                </a:lnTo>
                <a:lnTo>
                  <a:pt x="63180" y="21560"/>
                </a:lnTo>
                <a:lnTo>
                  <a:pt x="63170" y="21600"/>
                </a:lnTo>
                <a:lnTo>
                  <a:pt x="63150" y="21670"/>
                </a:lnTo>
                <a:lnTo>
                  <a:pt x="63050" y="21870"/>
                </a:lnTo>
                <a:lnTo>
                  <a:pt x="63020" y="21900"/>
                </a:lnTo>
                <a:lnTo>
                  <a:pt x="63000" y="21920"/>
                </a:lnTo>
                <a:lnTo>
                  <a:pt x="62970" y="21950"/>
                </a:lnTo>
                <a:lnTo>
                  <a:pt x="62960" y="21990"/>
                </a:lnTo>
                <a:lnTo>
                  <a:pt x="62970" y="22040"/>
                </a:lnTo>
                <a:lnTo>
                  <a:pt x="63000" y="22100"/>
                </a:lnTo>
                <a:lnTo>
                  <a:pt x="63020" y="22150"/>
                </a:lnTo>
                <a:lnTo>
                  <a:pt x="63010" y="22250"/>
                </a:lnTo>
                <a:lnTo>
                  <a:pt x="62660" y="22190"/>
                </a:lnTo>
                <a:lnTo>
                  <a:pt x="62600" y="22160"/>
                </a:lnTo>
                <a:lnTo>
                  <a:pt x="62540" y="22110"/>
                </a:lnTo>
                <a:lnTo>
                  <a:pt x="62450" y="21970"/>
                </a:lnTo>
                <a:lnTo>
                  <a:pt x="62420" y="21810"/>
                </a:lnTo>
                <a:lnTo>
                  <a:pt x="62370" y="21630"/>
                </a:lnTo>
                <a:lnTo>
                  <a:pt x="62360" y="21550"/>
                </a:lnTo>
                <a:lnTo>
                  <a:pt x="62370" y="21440"/>
                </a:lnTo>
                <a:lnTo>
                  <a:pt x="62410" y="21300"/>
                </a:lnTo>
                <a:lnTo>
                  <a:pt x="62470" y="21120"/>
                </a:lnTo>
                <a:lnTo>
                  <a:pt x="62510" y="21040"/>
                </a:lnTo>
                <a:lnTo>
                  <a:pt x="62600" y="20930"/>
                </a:lnTo>
                <a:lnTo>
                  <a:pt x="62800" y="20730"/>
                </a:lnTo>
                <a:lnTo>
                  <a:pt x="63170" y="20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Ulaanbaatar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58640" y="19660"/>
                </a:moveTo>
                <a:lnTo>
                  <a:pt x="58750" y="19650"/>
                </a:lnTo>
                <a:lnTo>
                  <a:pt x="58980" y="19580"/>
                </a:lnTo>
                <a:lnTo>
                  <a:pt x="59260" y="19460"/>
                </a:lnTo>
                <a:lnTo>
                  <a:pt x="59330" y="19610"/>
                </a:lnTo>
                <a:lnTo>
                  <a:pt x="59390" y="19720"/>
                </a:lnTo>
                <a:lnTo>
                  <a:pt x="59540" y="19900"/>
                </a:lnTo>
                <a:lnTo>
                  <a:pt x="59710" y="20180"/>
                </a:lnTo>
                <a:lnTo>
                  <a:pt x="59790" y="20270"/>
                </a:lnTo>
                <a:lnTo>
                  <a:pt x="59870" y="20380"/>
                </a:lnTo>
                <a:lnTo>
                  <a:pt x="59920" y="20430"/>
                </a:lnTo>
                <a:lnTo>
                  <a:pt x="59970" y="20480"/>
                </a:lnTo>
                <a:lnTo>
                  <a:pt x="60040" y="20520"/>
                </a:lnTo>
                <a:lnTo>
                  <a:pt x="60110" y="20540"/>
                </a:lnTo>
                <a:lnTo>
                  <a:pt x="60290" y="20580"/>
                </a:lnTo>
                <a:lnTo>
                  <a:pt x="60470" y="20640"/>
                </a:lnTo>
                <a:lnTo>
                  <a:pt x="60550" y="20690"/>
                </a:lnTo>
                <a:lnTo>
                  <a:pt x="60590" y="20750"/>
                </a:lnTo>
                <a:lnTo>
                  <a:pt x="60610" y="20810"/>
                </a:lnTo>
                <a:lnTo>
                  <a:pt x="60610" y="20880"/>
                </a:lnTo>
                <a:lnTo>
                  <a:pt x="60540" y="21160"/>
                </a:lnTo>
                <a:lnTo>
                  <a:pt x="60510" y="21360"/>
                </a:lnTo>
                <a:lnTo>
                  <a:pt x="60430" y="21750"/>
                </a:lnTo>
                <a:lnTo>
                  <a:pt x="60420" y="21850"/>
                </a:lnTo>
                <a:lnTo>
                  <a:pt x="60270" y="21890"/>
                </a:lnTo>
                <a:lnTo>
                  <a:pt x="60140" y="21910"/>
                </a:lnTo>
                <a:lnTo>
                  <a:pt x="59930" y="21920"/>
                </a:lnTo>
                <a:lnTo>
                  <a:pt x="59760" y="21900"/>
                </a:lnTo>
                <a:lnTo>
                  <a:pt x="59680" y="21880"/>
                </a:lnTo>
                <a:lnTo>
                  <a:pt x="59610" y="21840"/>
                </a:lnTo>
                <a:lnTo>
                  <a:pt x="59390" y="21650"/>
                </a:lnTo>
                <a:lnTo>
                  <a:pt x="59290" y="21570"/>
                </a:lnTo>
                <a:lnTo>
                  <a:pt x="59180" y="21530"/>
                </a:lnTo>
                <a:lnTo>
                  <a:pt x="59070" y="21510"/>
                </a:lnTo>
                <a:lnTo>
                  <a:pt x="58850" y="21500"/>
                </a:lnTo>
                <a:lnTo>
                  <a:pt x="58780" y="21500"/>
                </a:lnTo>
                <a:lnTo>
                  <a:pt x="58450" y="21560"/>
                </a:lnTo>
                <a:lnTo>
                  <a:pt x="58030" y="21600"/>
                </a:lnTo>
                <a:lnTo>
                  <a:pt x="57930" y="21560"/>
                </a:lnTo>
                <a:lnTo>
                  <a:pt x="57690" y="21500"/>
                </a:lnTo>
                <a:lnTo>
                  <a:pt x="57630" y="21460"/>
                </a:lnTo>
                <a:lnTo>
                  <a:pt x="57600" y="21430"/>
                </a:lnTo>
                <a:lnTo>
                  <a:pt x="57580" y="21360"/>
                </a:lnTo>
                <a:lnTo>
                  <a:pt x="57560" y="21280"/>
                </a:lnTo>
                <a:lnTo>
                  <a:pt x="57560" y="20950"/>
                </a:lnTo>
                <a:lnTo>
                  <a:pt x="57520" y="20810"/>
                </a:lnTo>
                <a:lnTo>
                  <a:pt x="57480" y="20680"/>
                </a:lnTo>
                <a:lnTo>
                  <a:pt x="57440" y="20620"/>
                </a:lnTo>
                <a:lnTo>
                  <a:pt x="57370" y="20520"/>
                </a:lnTo>
                <a:lnTo>
                  <a:pt x="57340" y="19970"/>
                </a:lnTo>
                <a:lnTo>
                  <a:pt x="57260" y="19690"/>
                </a:lnTo>
                <a:lnTo>
                  <a:pt x="57210" y="19490"/>
                </a:lnTo>
                <a:lnTo>
                  <a:pt x="57160" y="19300"/>
                </a:lnTo>
                <a:lnTo>
                  <a:pt x="57820" y="19430"/>
                </a:lnTo>
                <a:lnTo>
                  <a:pt x="57810" y="19430"/>
                </a:lnTo>
                <a:lnTo>
                  <a:pt x="58100" y="19500"/>
                </a:lnTo>
                <a:lnTo>
                  <a:pt x="58340" y="19550"/>
                </a:lnTo>
                <a:lnTo>
                  <a:pt x="58410" y="19570"/>
                </a:lnTo>
                <a:lnTo>
                  <a:pt x="58580" y="19640"/>
                </a:lnTo>
                <a:lnTo>
                  <a:pt x="58640" y="19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