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Monaco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Monaco"/>
          <p:cNvSpPr/>
          <p:nvPr/>
        </p:nvSpPr>
        <p:spPr>
          <a:xfrm>
            <a:off x="3287110" y="1325880"/>
            <a:ext cx="5617474" cy="4937760"/>
          </a:xfrm>
          <a:custGeom>
            <a:avLst/>
            <a:gdLst/>
            <a:ahLst/>
            <a:cxnLst/>
            <a:rect l="0" t="0" r="100000" b="87900"/>
            <a:pathLst>
              <a:path w="100000" h="87900">
                <a:moveTo>
                  <a:pt x="95450" y="39350"/>
                </a:moveTo>
                <a:lnTo>
                  <a:pt x="89610" y="45510"/>
                </a:lnTo>
                <a:lnTo>
                  <a:pt x="70740" y="61210"/>
                </a:lnTo>
                <a:lnTo>
                  <a:pt x="53440" y="83900"/>
                </a:lnTo>
                <a:lnTo>
                  <a:pt x="23530" y="81620"/>
                </a:lnTo>
                <a:lnTo>
                  <a:pt x="4550" y="75550"/>
                </a:lnTo>
                <a:lnTo>
                  <a:pt x="6460" y="55560"/>
                </a:lnTo>
                <a:lnTo>
                  <a:pt x="13300" y="35020"/>
                </a:lnTo>
                <a:lnTo>
                  <a:pt x="32170" y="13840"/>
                </a:lnTo>
                <a:lnTo>
                  <a:pt x="56800" y="4000"/>
                </a:lnTo>
                <a:lnTo>
                  <a:pt x="81240" y="18110"/>
                </a:lnTo>
                <a:lnTo>
                  <a:pt x="95450" y="39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