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Ungheni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Ungh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370" y="38800"/>
                </a:moveTo>
                <a:lnTo>
                  <a:pt x="33440" y="38770"/>
                </a:lnTo>
                <a:lnTo>
                  <a:pt x="33470" y="38730"/>
                </a:lnTo>
                <a:lnTo>
                  <a:pt x="33470" y="38690"/>
                </a:lnTo>
                <a:lnTo>
                  <a:pt x="33640" y="38610"/>
                </a:lnTo>
                <a:lnTo>
                  <a:pt x="33790" y="38530"/>
                </a:lnTo>
                <a:lnTo>
                  <a:pt x="34180" y="38400"/>
                </a:lnTo>
                <a:lnTo>
                  <a:pt x="34210" y="38450"/>
                </a:lnTo>
                <a:lnTo>
                  <a:pt x="34880" y="38180"/>
                </a:lnTo>
                <a:lnTo>
                  <a:pt x="35130" y="38080"/>
                </a:lnTo>
                <a:lnTo>
                  <a:pt x="35100" y="37510"/>
                </a:lnTo>
                <a:lnTo>
                  <a:pt x="35400" y="37530"/>
                </a:lnTo>
                <a:lnTo>
                  <a:pt x="35550" y="37400"/>
                </a:lnTo>
                <a:lnTo>
                  <a:pt x="36250" y="37400"/>
                </a:lnTo>
                <a:lnTo>
                  <a:pt x="36280" y="37110"/>
                </a:lnTo>
                <a:lnTo>
                  <a:pt x="36440" y="36990"/>
                </a:lnTo>
                <a:lnTo>
                  <a:pt x="36620" y="36860"/>
                </a:lnTo>
                <a:lnTo>
                  <a:pt x="36830" y="36850"/>
                </a:lnTo>
                <a:lnTo>
                  <a:pt x="37270" y="37050"/>
                </a:lnTo>
                <a:lnTo>
                  <a:pt x="37350" y="37150"/>
                </a:lnTo>
                <a:lnTo>
                  <a:pt x="37590" y="36720"/>
                </a:lnTo>
                <a:lnTo>
                  <a:pt x="37870" y="37100"/>
                </a:lnTo>
                <a:lnTo>
                  <a:pt x="37880" y="37100"/>
                </a:lnTo>
                <a:lnTo>
                  <a:pt x="37910" y="37110"/>
                </a:lnTo>
                <a:lnTo>
                  <a:pt x="37980" y="37130"/>
                </a:lnTo>
                <a:lnTo>
                  <a:pt x="38090" y="37000"/>
                </a:lnTo>
                <a:lnTo>
                  <a:pt x="38250" y="36950"/>
                </a:lnTo>
                <a:lnTo>
                  <a:pt x="38310" y="36990"/>
                </a:lnTo>
                <a:lnTo>
                  <a:pt x="38430" y="36900"/>
                </a:lnTo>
                <a:lnTo>
                  <a:pt x="38390" y="36760"/>
                </a:lnTo>
                <a:lnTo>
                  <a:pt x="38500" y="36580"/>
                </a:lnTo>
                <a:lnTo>
                  <a:pt x="38640" y="36650"/>
                </a:lnTo>
                <a:lnTo>
                  <a:pt x="38650" y="36770"/>
                </a:lnTo>
                <a:lnTo>
                  <a:pt x="38560" y="36730"/>
                </a:lnTo>
                <a:lnTo>
                  <a:pt x="38490" y="36780"/>
                </a:lnTo>
                <a:lnTo>
                  <a:pt x="38800" y="37080"/>
                </a:lnTo>
                <a:lnTo>
                  <a:pt x="39290" y="36650"/>
                </a:lnTo>
                <a:lnTo>
                  <a:pt x="39360" y="36840"/>
                </a:lnTo>
                <a:lnTo>
                  <a:pt x="39630" y="36740"/>
                </a:lnTo>
                <a:lnTo>
                  <a:pt x="39460" y="36330"/>
                </a:lnTo>
                <a:lnTo>
                  <a:pt x="39470" y="35600"/>
                </a:lnTo>
                <a:lnTo>
                  <a:pt x="39630" y="35210"/>
                </a:lnTo>
                <a:lnTo>
                  <a:pt x="40410" y="35540"/>
                </a:lnTo>
                <a:lnTo>
                  <a:pt x="40870" y="35480"/>
                </a:lnTo>
                <a:lnTo>
                  <a:pt x="40910" y="35600"/>
                </a:lnTo>
                <a:lnTo>
                  <a:pt x="40620" y="35630"/>
                </a:lnTo>
                <a:lnTo>
                  <a:pt x="40700" y="36010"/>
                </a:lnTo>
                <a:lnTo>
                  <a:pt x="41000" y="35970"/>
                </a:lnTo>
                <a:lnTo>
                  <a:pt x="41000" y="35880"/>
                </a:lnTo>
                <a:lnTo>
                  <a:pt x="41460" y="35760"/>
                </a:lnTo>
                <a:lnTo>
                  <a:pt x="41410" y="35630"/>
                </a:lnTo>
                <a:lnTo>
                  <a:pt x="41710" y="35530"/>
                </a:lnTo>
                <a:lnTo>
                  <a:pt x="41730" y="35610"/>
                </a:lnTo>
                <a:lnTo>
                  <a:pt x="42110" y="35720"/>
                </a:lnTo>
                <a:lnTo>
                  <a:pt x="42340" y="35650"/>
                </a:lnTo>
                <a:lnTo>
                  <a:pt x="42600" y="35730"/>
                </a:lnTo>
                <a:lnTo>
                  <a:pt x="43030" y="36920"/>
                </a:lnTo>
                <a:lnTo>
                  <a:pt x="43270" y="36880"/>
                </a:lnTo>
                <a:lnTo>
                  <a:pt x="43250" y="36060"/>
                </a:lnTo>
                <a:lnTo>
                  <a:pt x="43310" y="36050"/>
                </a:lnTo>
                <a:lnTo>
                  <a:pt x="43310" y="35900"/>
                </a:lnTo>
                <a:lnTo>
                  <a:pt x="43640" y="35880"/>
                </a:lnTo>
                <a:lnTo>
                  <a:pt x="43670" y="35800"/>
                </a:lnTo>
                <a:lnTo>
                  <a:pt x="43850" y="35780"/>
                </a:lnTo>
                <a:lnTo>
                  <a:pt x="44010" y="36230"/>
                </a:lnTo>
                <a:lnTo>
                  <a:pt x="45010" y="36180"/>
                </a:lnTo>
                <a:lnTo>
                  <a:pt x="45150" y="36250"/>
                </a:lnTo>
                <a:lnTo>
                  <a:pt x="45640" y="36500"/>
                </a:lnTo>
                <a:lnTo>
                  <a:pt x="45810" y="36780"/>
                </a:lnTo>
                <a:lnTo>
                  <a:pt x="45990" y="37390"/>
                </a:lnTo>
                <a:lnTo>
                  <a:pt x="46000" y="37520"/>
                </a:lnTo>
                <a:lnTo>
                  <a:pt x="46030" y="37880"/>
                </a:lnTo>
                <a:lnTo>
                  <a:pt x="45800" y="38920"/>
                </a:lnTo>
                <a:lnTo>
                  <a:pt x="45790" y="38980"/>
                </a:lnTo>
                <a:lnTo>
                  <a:pt x="45690" y="39030"/>
                </a:lnTo>
                <a:lnTo>
                  <a:pt x="45710" y="38920"/>
                </a:lnTo>
                <a:lnTo>
                  <a:pt x="45380" y="38880"/>
                </a:lnTo>
                <a:lnTo>
                  <a:pt x="45380" y="38920"/>
                </a:lnTo>
                <a:lnTo>
                  <a:pt x="45280" y="38860"/>
                </a:lnTo>
                <a:lnTo>
                  <a:pt x="45100" y="39310"/>
                </a:lnTo>
                <a:lnTo>
                  <a:pt x="45060" y="39270"/>
                </a:lnTo>
                <a:lnTo>
                  <a:pt x="45040" y="39370"/>
                </a:lnTo>
                <a:lnTo>
                  <a:pt x="45020" y="39290"/>
                </a:lnTo>
                <a:lnTo>
                  <a:pt x="44950" y="39290"/>
                </a:lnTo>
                <a:lnTo>
                  <a:pt x="44950" y="39360"/>
                </a:lnTo>
                <a:lnTo>
                  <a:pt x="44860" y="39420"/>
                </a:lnTo>
                <a:lnTo>
                  <a:pt x="44860" y="39500"/>
                </a:lnTo>
                <a:lnTo>
                  <a:pt x="45030" y="39530"/>
                </a:lnTo>
                <a:lnTo>
                  <a:pt x="44930" y="39540"/>
                </a:lnTo>
                <a:lnTo>
                  <a:pt x="44900" y="39650"/>
                </a:lnTo>
                <a:lnTo>
                  <a:pt x="44960" y="39670"/>
                </a:lnTo>
                <a:lnTo>
                  <a:pt x="44890" y="40030"/>
                </a:lnTo>
                <a:lnTo>
                  <a:pt x="44690" y="39810"/>
                </a:lnTo>
                <a:lnTo>
                  <a:pt x="44540" y="39770"/>
                </a:lnTo>
                <a:lnTo>
                  <a:pt x="44470" y="39840"/>
                </a:lnTo>
                <a:lnTo>
                  <a:pt x="44520" y="39920"/>
                </a:lnTo>
                <a:lnTo>
                  <a:pt x="44450" y="40010"/>
                </a:lnTo>
                <a:lnTo>
                  <a:pt x="44460" y="40160"/>
                </a:lnTo>
                <a:lnTo>
                  <a:pt x="44280" y="40130"/>
                </a:lnTo>
                <a:lnTo>
                  <a:pt x="44080" y="39840"/>
                </a:lnTo>
                <a:lnTo>
                  <a:pt x="43860" y="40050"/>
                </a:lnTo>
                <a:lnTo>
                  <a:pt x="43670" y="39970"/>
                </a:lnTo>
                <a:lnTo>
                  <a:pt x="43570" y="40100"/>
                </a:lnTo>
                <a:lnTo>
                  <a:pt x="43570" y="40170"/>
                </a:lnTo>
                <a:lnTo>
                  <a:pt x="43630" y="40170"/>
                </a:lnTo>
                <a:lnTo>
                  <a:pt x="43600" y="40320"/>
                </a:lnTo>
                <a:lnTo>
                  <a:pt x="43690" y="40300"/>
                </a:lnTo>
                <a:lnTo>
                  <a:pt x="43730" y="40380"/>
                </a:lnTo>
                <a:lnTo>
                  <a:pt x="43870" y="40270"/>
                </a:lnTo>
                <a:lnTo>
                  <a:pt x="44100" y="40630"/>
                </a:lnTo>
                <a:lnTo>
                  <a:pt x="44050" y="40700"/>
                </a:lnTo>
                <a:lnTo>
                  <a:pt x="43900" y="40580"/>
                </a:lnTo>
                <a:lnTo>
                  <a:pt x="43750" y="40670"/>
                </a:lnTo>
                <a:lnTo>
                  <a:pt x="44020" y="40910"/>
                </a:lnTo>
                <a:lnTo>
                  <a:pt x="44020" y="40930"/>
                </a:lnTo>
                <a:lnTo>
                  <a:pt x="43990" y="41200"/>
                </a:lnTo>
                <a:lnTo>
                  <a:pt x="44090" y="41120"/>
                </a:lnTo>
                <a:lnTo>
                  <a:pt x="44320" y="41110"/>
                </a:lnTo>
                <a:lnTo>
                  <a:pt x="44340" y="41300"/>
                </a:lnTo>
                <a:lnTo>
                  <a:pt x="44420" y="41300"/>
                </a:lnTo>
                <a:lnTo>
                  <a:pt x="44390" y="41040"/>
                </a:lnTo>
                <a:lnTo>
                  <a:pt x="44610" y="41020"/>
                </a:lnTo>
                <a:lnTo>
                  <a:pt x="44390" y="40960"/>
                </a:lnTo>
                <a:lnTo>
                  <a:pt x="44390" y="40920"/>
                </a:lnTo>
                <a:lnTo>
                  <a:pt x="44400" y="40890"/>
                </a:lnTo>
                <a:lnTo>
                  <a:pt x="44840" y="40910"/>
                </a:lnTo>
                <a:lnTo>
                  <a:pt x="44820" y="40950"/>
                </a:lnTo>
                <a:lnTo>
                  <a:pt x="44800" y="40990"/>
                </a:lnTo>
                <a:lnTo>
                  <a:pt x="44930" y="41010"/>
                </a:lnTo>
                <a:lnTo>
                  <a:pt x="44750" y="41220"/>
                </a:lnTo>
                <a:lnTo>
                  <a:pt x="44720" y="41430"/>
                </a:lnTo>
                <a:lnTo>
                  <a:pt x="44410" y="41410"/>
                </a:lnTo>
                <a:lnTo>
                  <a:pt x="44270" y="41520"/>
                </a:lnTo>
                <a:lnTo>
                  <a:pt x="43960" y="41490"/>
                </a:lnTo>
                <a:lnTo>
                  <a:pt x="43830" y="41390"/>
                </a:lnTo>
                <a:lnTo>
                  <a:pt x="43690" y="41380"/>
                </a:lnTo>
                <a:lnTo>
                  <a:pt x="43470" y="41670"/>
                </a:lnTo>
                <a:lnTo>
                  <a:pt x="43590" y="41840"/>
                </a:lnTo>
                <a:lnTo>
                  <a:pt x="43580" y="41930"/>
                </a:lnTo>
                <a:lnTo>
                  <a:pt x="43510" y="41980"/>
                </a:lnTo>
                <a:lnTo>
                  <a:pt x="43180" y="41790"/>
                </a:lnTo>
                <a:lnTo>
                  <a:pt x="43120" y="42040"/>
                </a:lnTo>
                <a:lnTo>
                  <a:pt x="42970" y="42210"/>
                </a:lnTo>
                <a:lnTo>
                  <a:pt x="42490" y="42290"/>
                </a:lnTo>
                <a:lnTo>
                  <a:pt x="42120" y="42510"/>
                </a:lnTo>
                <a:lnTo>
                  <a:pt x="41790" y="42570"/>
                </a:lnTo>
                <a:lnTo>
                  <a:pt x="41540" y="42760"/>
                </a:lnTo>
                <a:lnTo>
                  <a:pt x="41400" y="43470"/>
                </a:lnTo>
                <a:lnTo>
                  <a:pt x="41470" y="43860"/>
                </a:lnTo>
                <a:lnTo>
                  <a:pt x="41560" y="44030"/>
                </a:lnTo>
                <a:lnTo>
                  <a:pt x="41850" y="44120"/>
                </a:lnTo>
                <a:lnTo>
                  <a:pt x="41770" y="44420"/>
                </a:lnTo>
                <a:lnTo>
                  <a:pt x="41820" y="44490"/>
                </a:lnTo>
                <a:lnTo>
                  <a:pt x="41830" y="44710"/>
                </a:lnTo>
                <a:lnTo>
                  <a:pt x="41380" y="44600"/>
                </a:lnTo>
                <a:lnTo>
                  <a:pt x="41030" y="44650"/>
                </a:lnTo>
                <a:lnTo>
                  <a:pt x="41060" y="44940"/>
                </a:lnTo>
                <a:lnTo>
                  <a:pt x="40990" y="45360"/>
                </a:lnTo>
                <a:lnTo>
                  <a:pt x="41010" y="45440"/>
                </a:lnTo>
                <a:lnTo>
                  <a:pt x="41130" y="45500"/>
                </a:lnTo>
                <a:lnTo>
                  <a:pt x="41030" y="45600"/>
                </a:lnTo>
                <a:lnTo>
                  <a:pt x="40870" y="46010"/>
                </a:lnTo>
                <a:lnTo>
                  <a:pt x="40900" y="46230"/>
                </a:lnTo>
                <a:lnTo>
                  <a:pt x="41440" y="46420"/>
                </a:lnTo>
                <a:lnTo>
                  <a:pt x="41460" y="46430"/>
                </a:lnTo>
                <a:lnTo>
                  <a:pt x="41800" y="46660"/>
                </a:lnTo>
                <a:lnTo>
                  <a:pt x="41820" y="46920"/>
                </a:lnTo>
                <a:lnTo>
                  <a:pt x="41760" y="47140"/>
                </a:lnTo>
                <a:lnTo>
                  <a:pt x="41980" y="47200"/>
                </a:lnTo>
                <a:lnTo>
                  <a:pt x="42160" y="47620"/>
                </a:lnTo>
                <a:lnTo>
                  <a:pt x="42040" y="48030"/>
                </a:lnTo>
                <a:lnTo>
                  <a:pt x="42090" y="48270"/>
                </a:lnTo>
                <a:lnTo>
                  <a:pt x="42490" y="48270"/>
                </a:lnTo>
                <a:lnTo>
                  <a:pt x="42920" y="48280"/>
                </a:lnTo>
                <a:lnTo>
                  <a:pt x="43120" y="48920"/>
                </a:lnTo>
                <a:lnTo>
                  <a:pt x="42870" y="48930"/>
                </a:lnTo>
                <a:lnTo>
                  <a:pt x="42840" y="49010"/>
                </a:lnTo>
                <a:lnTo>
                  <a:pt x="42970" y="49110"/>
                </a:lnTo>
                <a:lnTo>
                  <a:pt x="42940" y="49210"/>
                </a:lnTo>
                <a:lnTo>
                  <a:pt x="42730" y="49130"/>
                </a:lnTo>
                <a:lnTo>
                  <a:pt x="42630" y="49130"/>
                </a:lnTo>
                <a:lnTo>
                  <a:pt x="42610" y="49120"/>
                </a:lnTo>
                <a:lnTo>
                  <a:pt x="42580" y="49040"/>
                </a:lnTo>
                <a:lnTo>
                  <a:pt x="42180" y="49240"/>
                </a:lnTo>
                <a:lnTo>
                  <a:pt x="41950" y="49130"/>
                </a:lnTo>
                <a:lnTo>
                  <a:pt x="41730" y="49030"/>
                </a:lnTo>
                <a:lnTo>
                  <a:pt x="41670" y="48990"/>
                </a:lnTo>
                <a:lnTo>
                  <a:pt x="41570" y="48930"/>
                </a:lnTo>
                <a:lnTo>
                  <a:pt x="41250" y="48730"/>
                </a:lnTo>
                <a:lnTo>
                  <a:pt x="40750" y="48630"/>
                </a:lnTo>
                <a:lnTo>
                  <a:pt x="40750" y="48200"/>
                </a:lnTo>
                <a:lnTo>
                  <a:pt x="40680" y="48140"/>
                </a:lnTo>
                <a:lnTo>
                  <a:pt x="40490" y="47960"/>
                </a:lnTo>
                <a:lnTo>
                  <a:pt x="39910" y="47580"/>
                </a:lnTo>
                <a:lnTo>
                  <a:pt x="39880" y="47540"/>
                </a:lnTo>
                <a:lnTo>
                  <a:pt x="39670" y="47320"/>
                </a:lnTo>
                <a:lnTo>
                  <a:pt x="39550" y="47190"/>
                </a:lnTo>
                <a:lnTo>
                  <a:pt x="39280" y="46880"/>
                </a:lnTo>
                <a:lnTo>
                  <a:pt x="39250" y="46860"/>
                </a:lnTo>
                <a:lnTo>
                  <a:pt x="39090" y="46740"/>
                </a:lnTo>
                <a:lnTo>
                  <a:pt x="39040" y="46730"/>
                </a:lnTo>
                <a:lnTo>
                  <a:pt x="38900" y="46680"/>
                </a:lnTo>
                <a:lnTo>
                  <a:pt x="38820" y="46610"/>
                </a:lnTo>
                <a:lnTo>
                  <a:pt x="38810" y="46590"/>
                </a:lnTo>
                <a:lnTo>
                  <a:pt x="38930" y="46370"/>
                </a:lnTo>
                <a:lnTo>
                  <a:pt x="38930" y="46300"/>
                </a:lnTo>
                <a:lnTo>
                  <a:pt x="38930" y="46160"/>
                </a:lnTo>
                <a:lnTo>
                  <a:pt x="38660" y="46020"/>
                </a:lnTo>
                <a:lnTo>
                  <a:pt x="38040" y="45680"/>
                </a:lnTo>
                <a:lnTo>
                  <a:pt x="37860" y="45430"/>
                </a:lnTo>
                <a:lnTo>
                  <a:pt x="37940" y="45420"/>
                </a:lnTo>
                <a:lnTo>
                  <a:pt x="37940" y="45340"/>
                </a:lnTo>
                <a:lnTo>
                  <a:pt x="37950" y="45310"/>
                </a:lnTo>
                <a:lnTo>
                  <a:pt x="37970" y="45290"/>
                </a:lnTo>
                <a:lnTo>
                  <a:pt x="38030" y="45270"/>
                </a:lnTo>
                <a:lnTo>
                  <a:pt x="38050" y="45210"/>
                </a:lnTo>
                <a:lnTo>
                  <a:pt x="38070" y="45140"/>
                </a:lnTo>
                <a:lnTo>
                  <a:pt x="38040" y="45050"/>
                </a:lnTo>
                <a:lnTo>
                  <a:pt x="38010" y="44960"/>
                </a:lnTo>
                <a:lnTo>
                  <a:pt x="37950" y="44720"/>
                </a:lnTo>
                <a:lnTo>
                  <a:pt x="37920" y="44700"/>
                </a:lnTo>
                <a:lnTo>
                  <a:pt x="37880" y="44590"/>
                </a:lnTo>
                <a:lnTo>
                  <a:pt x="37820" y="44380"/>
                </a:lnTo>
                <a:lnTo>
                  <a:pt x="37670" y="43890"/>
                </a:lnTo>
                <a:lnTo>
                  <a:pt x="37670" y="43880"/>
                </a:lnTo>
                <a:lnTo>
                  <a:pt x="37600" y="43800"/>
                </a:lnTo>
                <a:lnTo>
                  <a:pt x="37520" y="43690"/>
                </a:lnTo>
                <a:lnTo>
                  <a:pt x="37620" y="43570"/>
                </a:lnTo>
                <a:lnTo>
                  <a:pt x="37630" y="43530"/>
                </a:lnTo>
                <a:lnTo>
                  <a:pt x="37630" y="43470"/>
                </a:lnTo>
                <a:lnTo>
                  <a:pt x="37630" y="43450"/>
                </a:lnTo>
                <a:lnTo>
                  <a:pt x="37590" y="43420"/>
                </a:lnTo>
                <a:lnTo>
                  <a:pt x="37560" y="43390"/>
                </a:lnTo>
                <a:lnTo>
                  <a:pt x="37550" y="43390"/>
                </a:lnTo>
                <a:lnTo>
                  <a:pt x="37510" y="43390"/>
                </a:lnTo>
                <a:lnTo>
                  <a:pt x="37420" y="43320"/>
                </a:lnTo>
                <a:lnTo>
                  <a:pt x="37400" y="43290"/>
                </a:lnTo>
                <a:lnTo>
                  <a:pt x="37360" y="43250"/>
                </a:lnTo>
                <a:lnTo>
                  <a:pt x="37410" y="43140"/>
                </a:lnTo>
                <a:lnTo>
                  <a:pt x="37400" y="43090"/>
                </a:lnTo>
                <a:lnTo>
                  <a:pt x="37340" y="43060"/>
                </a:lnTo>
                <a:lnTo>
                  <a:pt x="37270" y="43050"/>
                </a:lnTo>
                <a:lnTo>
                  <a:pt x="37210" y="43070"/>
                </a:lnTo>
                <a:lnTo>
                  <a:pt x="37090" y="43110"/>
                </a:lnTo>
                <a:lnTo>
                  <a:pt x="36930" y="42840"/>
                </a:lnTo>
                <a:lnTo>
                  <a:pt x="36950" y="42630"/>
                </a:lnTo>
                <a:lnTo>
                  <a:pt x="36960" y="42460"/>
                </a:lnTo>
                <a:lnTo>
                  <a:pt x="36900" y="42360"/>
                </a:lnTo>
                <a:lnTo>
                  <a:pt x="36850" y="42270"/>
                </a:lnTo>
                <a:lnTo>
                  <a:pt x="36860" y="42280"/>
                </a:lnTo>
                <a:lnTo>
                  <a:pt x="36880" y="42290"/>
                </a:lnTo>
                <a:lnTo>
                  <a:pt x="36900" y="42310"/>
                </a:lnTo>
                <a:lnTo>
                  <a:pt x="36920" y="42320"/>
                </a:lnTo>
                <a:lnTo>
                  <a:pt x="36950" y="42330"/>
                </a:lnTo>
                <a:lnTo>
                  <a:pt x="37010" y="42330"/>
                </a:lnTo>
                <a:lnTo>
                  <a:pt x="37060" y="42300"/>
                </a:lnTo>
                <a:lnTo>
                  <a:pt x="37060" y="42260"/>
                </a:lnTo>
                <a:lnTo>
                  <a:pt x="37010" y="42210"/>
                </a:lnTo>
                <a:lnTo>
                  <a:pt x="36990" y="42200"/>
                </a:lnTo>
                <a:lnTo>
                  <a:pt x="36840" y="42130"/>
                </a:lnTo>
                <a:lnTo>
                  <a:pt x="36790" y="42090"/>
                </a:lnTo>
                <a:lnTo>
                  <a:pt x="36770" y="42060"/>
                </a:lnTo>
                <a:lnTo>
                  <a:pt x="36770" y="42040"/>
                </a:lnTo>
                <a:lnTo>
                  <a:pt x="36770" y="41980"/>
                </a:lnTo>
                <a:lnTo>
                  <a:pt x="36830" y="41860"/>
                </a:lnTo>
                <a:lnTo>
                  <a:pt x="36850" y="41730"/>
                </a:lnTo>
                <a:lnTo>
                  <a:pt x="36830" y="41690"/>
                </a:lnTo>
                <a:lnTo>
                  <a:pt x="36800" y="41670"/>
                </a:lnTo>
                <a:lnTo>
                  <a:pt x="36780" y="41670"/>
                </a:lnTo>
                <a:lnTo>
                  <a:pt x="36770" y="41670"/>
                </a:lnTo>
                <a:lnTo>
                  <a:pt x="36700" y="41620"/>
                </a:lnTo>
                <a:lnTo>
                  <a:pt x="36690" y="41610"/>
                </a:lnTo>
                <a:lnTo>
                  <a:pt x="36650" y="41530"/>
                </a:lnTo>
                <a:lnTo>
                  <a:pt x="36630" y="41440"/>
                </a:lnTo>
                <a:lnTo>
                  <a:pt x="36610" y="41380"/>
                </a:lnTo>
                <a:lnTo>
                  <a:pt x="36600" y="41360"/>
                </a:lnTo>
                <a:lnTo>
                  <a:pt x="36520" y="41220"/>
                </a:lnTo>
                <a:lnTo>
                  <a:pt x="36500" y="41200"/>
                </a:lnTo>
                <a:lnTo>
                  <a:pt x="36450" y="41150"/>
                </a:lnTo>
                <a:lnTo>
                  <a:pt x="36440" y="41130"/>
                </a:lnTo>
                <a:lnTo>
                  <a:pt x="36430" y="41130"/>
                </a:lnTo>
                <a:lnTo>
                  <a:pt x="36400" y="41130"/>
                </a:lnTo>
                <a:lnTo>
                  <a:pt x="36380" y="41140"/>
                </a:lnTo>
                <a:lnTo>
                  <a:pt x="36360" y="41150"/>
                </a:lnTo>
                <a:lnTo>
                  <a:pt x="36220" y="41080"/>
                </a:lnTo>
                <a:lnTo>
                  <a:pt x="36140" y="41050"/>
                </a:lnTo>
                <a:lnTo>
                  <a:pt x="36120" y="41040"/>
                </a:lnTo>
                <a:lnTo>
                  <a:pt x="36100" y="41020"/>
                </a:lnTo>
                <a:lnTo>
                  <a:pt x="36060" y="41000"/>
                </a:lnTo>
                <a:lnTo>
                  <a:pt x="35970" y="40990"/>
                </a:lnTo>
                <a:lnTo>
                  <a:pt x="35920" y="41020"/>
                </a:lnTo>
                <a:lnTo>
                  <a:pt x="35920" y="41030"/>
                </a:lnTo>
                <a:lnTo>
                  <a:pt x="35920" y="41070"/>
                </a:lnTo>
                <a:lnTo>
                  <a:pt x="35940" y="41180"/>
                </a:lnTo>
                <a:lnTo>
                  <a:pt x="35930" y="41260"/>
                </a:lnTo>
                <a:lnTo>
                  <a:pt x="35840" y="41280"/>
                </a:lnTo>
                <a:lnTo>
                  <a:pt x="35800" y="41270"/>
                </a:lnTo>
                <a:lnTo>
                  <a:pt x="35750" y="41250"/>
                </a:lnTo>
                <a:lnTo>
                  <a:pt x="35670" y="41240"/>
                </a:lnTo>
                <a:lnTo>
                  <a:pt x="35650" y="41260"/>
                </a:lnTo>
                <a:lnTo>
                  <a:pt x="35500" y="41130"/>
                </a:lnTo>
                <a:lnTo>
                  <a:pt x="35460" y="41110"/>
                </a:lnTo>
                <a:lnTo>
                  <a:pt x="35310" y="41020"/>
                </a:lnTo>
                <a:lnTo>
                  <a:pt x="35280" y="40990"/>
                </a:lnTo>
                <a:lnTo>
                  <a:pt x="35240" y="40990"/>
                </a:lnTo>
                <a:lnTo>
                  <a:pt x="34750" y="40880"/>
                </a:lnTo>
                <a:lnTo>
                  <a:pt x="34730" y="40870"/>
                </a:lnTo>
                <a:lnTo>
                  <a:pt x="34570" y="40790"/>
                </a:lnTo>
                <a:lnTo>
                  <a:pt x="34360" y="40440"/>
                </a:lnTo>
                <a:lnTo>
                  <a:pt x="34300" y="40340"/>
                </a:lnTo>
                <a:lnTo>
                  <a:pt x="34250" y="40210"/>
                </a:lnTo>
                <a:lnTo>
                  <a:pt x="34100" y="39850"/>
                </a:lnTo>
                <a:lnTo>
                  <a:pt x="34020" y="39670"/>
                </a:lnTo>
                <a:lnTo>
                  <a:pt x="33810" y="39150"/>
                </a:lnTo>
                <a:lnTo>
                  <a:pt x="33790" y="39140"/>
                </a:lnTo>
                <a:lnTo>
                  <a:pt x="33580" y="38950"/>
                </a:lnTo>
                <a:lnTo>
                  <a:pt x="33560" y="38940"/>
                </a:lnTo>
                <a:lnTo>
                  <a:pt x="33530" y="38910"/>
                </a:lnTo>
                <a:lnTo>
                  <a:pt x="33370" y="3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