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Transnistria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Transnistr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540" y="54420"/>
                </a:moveTo>
                <a:lnTo>
                  <a:pt x="72520" y="54380"/>
                </a:lnTo>
                <a:lnTo>
                  <a:pt x="72420" y="54020"/>
                </a:lnTo>
                <a:lnTo>
                  <a:pt x="72420" y="54010"/>
                </a:lnTo>
                <a:lnTo>
                  <a:pt x="72440" y="53580"/>
                </a:lnTo>
                <a:lnTo>
                  <a:pt x="72440" y="53570"/>
                </a:lnTo>
                <a:lnTo>
                  <a:pt x="72370" y="53270"/>
                </a:lnTo>
                <a:lnTo>
                  <a:pt x="72360" y="53270"/>
                </a:lnTo>
                <a:lnTo>
                  <a:pt x="72320" y="53250"/>
                </a:lnTo>
                <a:lnTo>
                  <a:pt x="72160" y="53180"/>
                </a:lnTo>
                <a:lnTo>
                  <a:pt x="72110" y="53160"/>
                </a:lnTo>
                <a:lnTo>
                  <a:pt x="72090" y="53120"/>
                </a:lnTo>
                <a:lnTo>
                  <a:pt x="72070" y="53070"/>
                </a:lnTo>
                <a:lnTo>
                  <a:pt x="72020" y="52960"/>
                </a:lnTo>
                <a:lnTo>
                  <a:pt x="72030" y="52930"/>
                </a:lnTo>
                <a:lnTo>
                  <a:pt x="72060" y="52810"/>
                </a:lnTo>
                <a:lnTo>
                  <a:pt x="72090" y="52690"/>
                </a:lnTo>
                <a:lnTo>
                  <a:pt x="72260" y="52010"/>
                </a:lnTo>
                <a:lnTo>
                  <a:pt x="72220" y="51690"/>
                </a:lnTo>
                <a:lnTo>
                  <a:pt x="72130" y="51510"/>
                </a:lnTo>
                <a:lnTo>
                  <a:pt x="72110" y="51500"/>
                </a:lnTo>
                <a:lnTo>
                  <a:pt x="71900" y="51460"/>
                </a:lnTo>
                <a:lnTo>
                  <a:pt x="71870" y="51450"/>
                </a:lnTo>
                <a:lnTo>
                  <a:pt x="71590" y="51140"/>
                </a:lnTo>
                <a:lnTo>
                  <a:pt x="71310" y="51090"/>
                </a:lnTo>
                <a:lnTo>
                  <a:pt x="71130" y="51190"/>
                </a:lnTo>
                <a:lnTo>
                  <a:pt x="71120" y="51190"/>
                </a:lnTo>
                <a:lnTo>
                  <a:pt x="71030" y="51300"/>
                </a:lnTo>
                <a:lnTo>
                  <a:pt x="70960" y="51390"/>
                </a:lnTo>
                <a:lnTo>
                  <a:pt x="70530" y="51900"/>
                </a:lnTo>
                <a:lnTo>
                  <a:pt x="70320" y="52000"/>
                </a:lnTo>
                <a:lnTo>
                  <a:pt x="70290" y="52020"/>
                </a:lnTo>
                <a:lnTo>
                  <a:pt x="70220" y="52020"/>
                </a:lnTo>
                <a:lnTo>
                  <a:pt x="70040" y="52020"/>
                </a:lnTo>
                <a:lnTo>
                  <a:pt x="69970" y="52030"/>
                </a:lnTo>
                <a:lnTo>
                  <a:pt x="69930" y="52010"/>
                </a:lnTo>
                <a:lnTo>
                  <a:pt x="69630" y="51860"/>
                </a:lnTo>
                <a:lnTo>
                  <a:pt x="69570" y="51830"/>
                </a:lnTo>
                <a:lnTo>
                  <a:pt x="69130" y="51470"/>
                </a:lnTo>
                <a:lnTo>
                  <a:pt x="68530" y="50620"/>
                </a:lnTo>
                <a:lnTo>
                  <a:pt x="68520" y="50580"/>
                </a:lnTo>
                <a:lnTo>
                  <a:pt x="68490" y="50500"/>
                </a:lnTo>
                <a:lnTo>
                  <a:pt x="68480" y="50470"/>
                </a:lnTo>
                <a:lnTo>
                  <a:pt x="68490" y="50350"/>
                </a:lnTo>
                <a:lnTo>
                  <a:pt x="68500" y="50190"/>
                </a:lnTo>
                <a:lnTo>
                  <a:pt x="68500" y="50160"/>
                </a:lnTo>
                <a:lnTo>
                  <a:pt x="68520" y="50150"/>
                </a:lnTo>
                <a:lnTo>
                  <a:pt x="68710" y="50030"/>
                </a:lnTo>
                <a:lnTo>
                  <a:pt x="68770" y="50140"/>
                </a:lnTo>
                <a:lnTo>
                  <a:pt x="68780" y="50150"/>
                </a:lnTo>
                <a:lnTo>
                  <a:pt x="68640" y="50440"/>
                </a:lnTo>
                <a:lnTo>
                  <a:pt x="68630" y="50440"/>
                </a:lnTo>
                <a:lnTo>
                  <a:pt x="68680" y="50490"/>
                </a:lnTo>
                <a:lnTo>
                  <a:pt x="68720" y="50530"/>
                </a:lnTo>
                <a:lnTo>
                  <a:pt x="68740" y="50540"/>
                </a:lnTo>
                <a:lnTo>
                  <a:pt x="68760" y="50520"/>
                </a:lnTo>
                <a:lnTo>
                  <a:pt x="68810" y="50460"/>
                </a:lnTo>
                <a:lnTo>
                  <a:pt x="68830" y="50250"/>
                </a:lnTo>
                <a:lnTo>
                  <a:pt x="68830" y="50220"/>
                </a:lnTo>
                <a:lnTo>
                  <a:pt x="68880" y="50180"/>
                </a:lnTo>
                <a:lnTo>
                  <a:pt x="68900" y="50150"/>
                </a:lnTo>
                <a:lnTo>
                  <a:pt x="69110" y="50200"/>
                </a:lnTo>
                <a:lnTo>
                  <a:pt x="69310" y="50240"/>
                </a:lnTo>
                <a:lnTo>
                  <a:pt x="69370" y="50260"/>
                </a:lnTo>
                <a:lnTo>
                  <a:pt x="69430" y="50250"/>
                </a:lnTo>
                <a:lnTo>
                  <a:pt x="70200" y="50190"/>
                </a:lnTo>
                <a:lnTo>
                  <a:pt x="70230" y="50020"/>
                </a:lnTo>
                <a:lnTo>
                  <a:pt x="70210" y="49970"/>
                </a:lnTo>
                <a:lnTo>
                  <a:pt x="70060" y="49600"/>
                </a:lnTo>
                <a:lnTo>
                  <a:pt x="69790" y="48910"/>
                </a:lnTo>
                <a:lnTo>
                  <a:pt x="69780" y="48890"/>
                </a:lnTo>
                <a:lnTo>
                  <a:pt x="69840" y="48820"/>
                </a:lnTo>
                <a:lnTo>
                  <a:pt x="69840" y="48810"/>
                </a:lnTo>
                <a:lnTo>
                  <a:pt x="69910" y="48860"/>
                </a:lnTo>
                <a:lnTo>
                  <a:pt x="69930" y="48960"/>
                </a:lnTo>
                <a:lnTo>
                  <a:pt x="69950" y="49120"/>
                </a:lnTo>
                <a:lnTo>
                  <a:pt x="69960" y="49170"/>
                </a:lnTo>
                <a:lnTo>
                  <a:pt x="70250" y="49280"/>
                </a:lnTo>
                <a:lnTo>
                  <a:pt x="70280" y="49260"/>
                </a:lnTo>
                <a:lnTo>
                  <a:pt x="70340" y="49240"/>
                </a:lnTo>
                <a:lnTo>
                  <a:pt x="70380" y="49230"/>
                </a:lnTo>
                <a:lnTo>
                  <a:pt x="70400" y="49190"/>
                </a:lnTo>
                <a:lnTo>
                  <a:pt x="70470" y="49060"/>
                </a:lnTo>
                <a:lnTo>
                  <a:pt x="70470" y="49050"/>
                </a:lnTo>
                <a:lnTo>
                  <a:pt x="70400" y="48950"/>
                </a:lnTo>
                <a:lnTo>
                  <a:pt x="70290" y="48800"/>
                </a:lnTo>
                <a:lnTo>
                  <a:pt x="70280" y="48780"/>
                </a:lnTo>
                <a:lnTo>
                  <a:pt x="70280" y="48530"/>
                </a:lnTo>
                <a:lnTo>
                  <a:pt x="70370" y="48360"/>
                </a:lnTo>
                <a:lnTo>
                  <a:pt x="70380" y="48360"/>
                </a:lnTo>
                <a:lnTo>
                  <a:pt x="70390" y="48350"/>
                </a:lnTo>
                <a:lnTo>
                  <a:pt x="70520" y="48280"/>
                </a:lnTo>
                <a:lnTo>
                  <a:pt x="70530" y="48270"/>
                </a:lnTo>
                <a:lnTo>
                  <a:pt x="70530" y="48260"/>
                </a:lnTo>
                <a:lnTo>
                  <a:pt x="70520" y="48240"/>
                </a:lnTo>
                <a:lnTo>
                  <a:pt x="70510" y="48220"/>
                </a:lnTo>
                <a:lnTo>
                  <a:pt x="70500" y="48220"/>
                </a:lnTo>
                <a:lnTo>
                  <a:pt x="70400" y="48210"/>
                </a:lnTo>
                <a:lnTo>
                  <a:pt x="70280" y="48190"/>
                </a:lnTo>
                <a:lnTo>
                  <a:pt x="70240" y="48180"/>
                </a:lnTo>
                <a:lnTo>
                  <a:pt x="70200" y="48150"/>
                </a:lnTo>
                <a:lnTo>
                  <a:pt x="70120" y="48070"/>
                </a:lnTo>
                <a:lnTo>
                  <a:pt x="70080" y="48030"/>
                </a:lnTo>
                <a:lnTo>
                  <a:pt x="70010" y="47900"/>
                </a:lnTo>
                <a:lnTo>
                  <a:pt x="69860" y="47630"/>
                </a:lnTo>
                <a:lnTo>
                  <a:pt x="69850" y="47600"/>
                </a:lnTo>
                <a:lnTo>
                  <a:pt x="69740" y="47130"/>
                </a:lnTo>
                <a:lnTo>
                  <a:pt x="69570" y="46860"/>
                </a:lnTo>
                <a:lnTo>
                  <a:pt x="69370" y="46810"/>
                </a:lnTo>
                <a:lnTo>
                  <a:pt x="68940" y="46930"/>
                </a:lnTo>
                <a:lnTo>
                  <a:pt x="68910" y="46940"/>
                </a:lnTo>
                <a:lnTo>
                  <a:pt x="68880" y="46920"/>
                </a:lnTo>
                <a:lnTo>
                  <a:pt x="68700" y="46850"/>
                </a:lnTo>
                <a:lnTo>
                  <a:pt x="68670" y="46840"/>
                </a:lnTo>
                <a:lnTo>
                  <a:pt x="68550" y="46720"/>
                </a:lnTo>
                <a:lnTo>
                  <a:pt x="68500" y="46640"/>
                </a:lnTo>
                <a:lnTo>
                  <a:pt x="68490" y="46620"/>
                </a:lnTo>
                <a:lnTo>
                  <a:pt x="68470" y="46590"/>
                </a:lnTo>
                <a:lnTo>
                  <a:pt x="68490" y="46470"/>
                </a:lnTo>
                <a:lnTo>
                  <a:pt x="68510" y="46400"/>
                </a:lnTo>
                <a:lnTo>
                  <a:pt x="68560" y="46140"/>
                </a:lnTo>
                <a:lnTo>
                  <a:pt x="68570" y="46060"/>
                </a:lnTo>
                <a:lnTo>
                  <a:pt x="68570" y="46050"/>
                </a:lnTo>
                <a:lnTo>
                  <a:pt x="68490" y="45780"/>
                </a:lnTo>
                <a:lnTo>
                  <a:pt x="68300" y="45640"/>
                </a:lnTo>
                <a:lnTo>
                  <a:pt x="67900" y="45330"/>
                </a:lnTo>
                <a:lnTo>
                  <a:pt x="67780" y="45240"/>
                </a:lnTo>
                <a:lnTo>
                  <a:pt x="67720" y="45200"/>
                </a:lnTo>
                <a:lnTo>
                  <a:pt x="67650" y="45140"/>
                </a:lnTo>
                <a:lnTo>
                  <a:pt x="67660" y="45130"/>
                </a:lnTo>
                <a:lnTo>
                  <a:pt x="67690" y="45090"/>
                </a:lnTo>
                <a:lnTo>
                  <a:pt x="67700" y="45080"/>
                </a:lnTo>
                <a:lnTo>
                  <a:pt x="67700" y="45070"/>
                </a:lnTo>
                <a:lnTo>
                  <a:pt x="67490" y="44830"/>
                </a:lnTo>
                <a:lnTo>
                  <a:pt x="67490" y="44820"/>
                </a:lnTo>
                <a:lnTo>
                  <a:pt x="67630" y="44600"/>
                </a:lnTo>
                <a:lnTo>
                  <a:pt x="67460" y="44420"/>
                </a:lnTo>
                <a:lnTo>
                  <a:pt x="67470" y="44340"/>
                </a:lnTo>
                <a:lnTo>
                  <a:pt x="67610" y="44310"/>
                </a:lnTo>
                <a:lnTo>
                  <a:pt x="67780" y="44490"/>
                </a:lnTo>
                <a:lnTo>
                  <a:pt x="67830" y="44370"/>
                </a:lnTo>
                <a:lnTo>
                  <a:pt x="67990" y="44500"/>
                </a:lnTo>
                <a:lnTo>
                  <a:pt x="68120" y="44340"/>
                </a:lnTo>
                <a:lnTo>
                  <a:pt x="68290" y="44290"/>
                </a:lnTo>
                <a:lnTo>
                  <a:pt x="68550" y="43950"/>
                </a:lnTo>
                <a:lnTo>
                  <a:pt x="68490" y="43740"/>
                </a:lnTo>
                <a:lnTo>
                  <a:pt x="68630" y="43440"/>
                </a:lnTo>
                <a:lnTo>
                  <a:pt x="68650" y="43120"/>
                </a:lnTo>
                <a:lnTo>
                  <a:pt x="68920" y="43250"/>
                </a:lnTo>
                <a:lnTo>
                  <a:pt x="69430" y="42540"/>
                </a:lnTo>
                <a:lnTo>
                  <a:pt x="69560" y="42620"/>
                </a:lnTo>
                <a:lnTo>
                  <a:pt x="69580" y="42580"/>
                </a:lnTo>
                <a:lnTo>
                  <a:pt x="69950" y="41900"/>
                </a:lnTo>
                <a:lnTo>
                  <a:pt x="69460" y="41610"/>
                </a:lnTo>
                <a:lnTo>
                  <a:pt x="69110" y="42240"/>
                </a:lnTo>
                <a:lnTo>
                  <a:pt x="69000" y="42180"/>
                </a:lnTo>
                <a:lnTo>
                  <a:pt x="68860" y="42440"/>
                </a:lnTo>
                <a:lnTo>
                  <a:pt x="68730" y="42340"/>
                </a:lnTo>
                <a:lnTo>
                  <a:pt x="68540" y="42570"/>
                </a:lnTo>
                <a:lnTo>
                  <a:pt x="68170" y="42230"/>
                </a:lnTo>
                <a:lnTo>
                  <a:pt x="67820" y="42660"/>
                </a:lnTo>
                <a:lnTo>
                  <a:pt x="67640" y="42490"/>
                </a:lnTo>
                <a:lnTo>
                  <a:pt x="67480" y="42500"/>
                </a:lnTo>
                <a:lnTo>
                  <a:pt x="67270" y="42770"/>
                </a:lnTo>
                <a:lnTo>
                  <a:pt x="67190" y="42760"/>
                </a:lnTo>
                <a:lnTo>
                  <a:pt x="67210" y="42890"/>
                </a:lnTo>
                <a:lnTo>
                  <a:pt x="66620" y="43500"/>
                </a:lnTo>
                <a:lnTo>
                  <a:pt x="66660" y="43560"/>
                </a:lnTo>
                <a:lnTo>
                  <a:pt x="66400" y="43740"/>
                </a:lnTo>
                <a:lnTo>
                  <a:pt x="66300" y="43500"/>
                </a:lnTo>
                <a:lnTo>
                  <a:pt x="66280" y="43650"/>
                </a:lnTo>
                <a:lnTo>
                  <a:pt x="66200" y="43660"/>
                </a:lnTo>
                <a:lnTo>
                  <a:pt x="66190" y="43610"/>
                </a:lnTo>
                <a:lnTo>
                  <a:pt x="66190" y="43600"/>
                </a:lnTo>
                <a:lnTo>
                  <a:pt x="66160" y="43590"/>
                </a:lnTo>
                <a:lnTo>
                  <a:pt x="66140" y="43570"/>
                </a:lnTo>
                <a:lnTo>
                  <a:pt x="65980" y="43500"/>
                </a:lnTo>
                <a:lnTo>
                  <a:pt x="65960" y="43490"/>
                </a:lnTo>
                <a:lnTo>
                  <a:pt x="65930" y="43410"/>
                </a:lnTo>
                <a:lnTo>
                  <a:pt x="65910" y="43330"/>
                </a:lnTo>
                <a:lnTo>
                  <a:pt x="65830" y="43080"/>
                </a:lnTo>
                <a:lnTo>
                  <a:pt x="65780" y="42940"/>
                </a:lnTo>
                <a:lnTo>
                  <a:pt x="65780" y="42930"/>
                </a:lnTo>
                <a:lnTo>
                  <a:pt x="65560" y="42660"/>
                </a:lnTo>
                <a:lnTo>
                  <a:pt x="65550" y="42650"/>
                </a:lnTo>
                <a:lnTo>
                  <a:pt x="65550" y="42640"/>
                </a:lnTo>
                <a:lnTo>
                  <a:pt x="65540" y="42570"/>
                </a:lnTo>
                <a:lnTo>
                  <a:pt x="65480" y="42300"/>
                </a:lnTo>
                <a:lnTo>
                  <a:pt x="65470" y="42280"/>
                </a:lnTo>
                <a:lnTo>
                  <a:pt x="65420" y="42200"/>
                </a:lnTo>
                <a:lnTo>
                  <a:pt x="65270" y="42000"/>
                </a:lnTo>
                <a:lnTo>
                  <a:pt x="65420" y="41800"/>
                </a:lnTo>
                <a:lnTo>
                  <a:pt x="65400" y="41660"/>
                </a:lnTo>
                <a:lnTo>
                  <a:pt x="65770" y="41450"/>
                </a:lnTo>
                <a:lnTo>
                  <a:pt x="65940" y="41650"/>
                </a:lnTo>
                <a:lnTo>
                  <a:pt x="66050" y="41550"/>
                </a:lnTo>
                <a:lnTo>
                  <a:pt x="65980" y="41460"/>
                </a:lnTo>
                <a:lnTo>
                  <a:pt x="66680" y="41060"/>
                </a:lnTo>
                <a:lnTo>
                  <a:pt x="66750" y="40740"/>
                </a:lnTo>
                <a:lnTo>
                  <a:pt x="67120" y="40280"/>
                </a:lnTo>
                <a:lnTo>
                  <a:pt x="67210" y="40430"/>
                </a:lnTo>
                <a:lnTo>
                  <a:pt x="67810" y="39730"/>
                </a:lnTo>
                <a:lnTo>
                  <a:pt x="68010" y="39900"/>
                </a:lnTo>
                <a:lnTo>
                  <a:pt x="68160" y="39710"/>
                </a:lnTo>
                <a:lnTo>
                  <a:pt x="69430" y="39100"/>
                </a:lnTo>
                <a:lnTo>
                  <a:pt x="69420" y="38860"/>
                </a:lnTo>
                <a:lnTo>
                  <a:pt x="69450" y="38860"/>
                </a:lnTo>
                <a:lnTo>
                  <a:pt x="69640" y="38820"/>
                </a:lnTo>
                <a:lnTo>
                  <a:pt x="69660" y="38820"/>
                </a:lnTo>
                <a:lnTo>
                  <a:pt x="69790" y="38800"/>
                </a:lnTo>
                <a:lnTo>
                  <a:pt x="69890" y="38790"/>
                </a:lnTo>
                <a:lnTo>
                  <a:pt x="69910" y="38780"/>
                </a:lnTo>
                <a:lnTo>
                  <a:pt x="69910" y="38770"/>
                </a:lnTo>
                <a:lnTo>
                  <a:pt x="69920" y="38770"/>
                </a:lnTo>
                <a:lnTo>
                  <a:pt x="69910" y="38710"/>
                </a:lnTo>
                <a:lnTo>
                  <a:pt x="69970" y="38700"/>
                </a:lnTo>
                <a:lnTo>
                  <a:pt x="70160" y="38660"/>
                </a:lnTo>
                <a:lnTo>
                  <a:pt x="70280" y="38640"/>
                </a:lnTo>
                <a:lnTo>
                  <a:pt x="70480" y="38590"/>
                </a:lnTo>
                <a:lnTo>
                  <a:pt x="70500" y="38590"/>
                </a:lnTo>
                <a:lnTo>
                  <a:pt x="70510" y="38590"/>
                </a:lnTo>
                <a:lnTo>
                  <a:pt x="70530" y="38680"/>
                </a:lnTo>
                <a:lnTo>
                  <a:pt x="70550" y="38770"/>
                </a:lnTo>
                <a:lnTo>
                  <a:pt x="70590" y="39020"/>
                </a:lnTo>
                <a:lnTo>
                  <a:pt x="70610" y="39210"/>
                </a:lnTo>
                <a:lnTo>
                  <a:pt x="70640" y="39370"/>
                </a:lnTo>
                <a:lnTo>
                  <a:pt x="70530" y="39470"/>
                </a:lnTo>
                <a:lnTo>
                  <a:pt x="70450" y="39550"/>
                </a:lnTo>
                <a:lnTo>
                  <a:pt x="70360" y="39640"/>
                </a:lnTo>
                <a:lnTo>
                  <a:pt x="70350" y="39640"/>
                </a:lnTo>
                <a:lnTo>
                  <a:pt x="70350" y="39650"/>
                </a:lnTo>
                <a:lnTo>
                  <a:pt x="70350" y="39660"/>
                </a:lnTo>
                <a:lnTo>
                  <a:pt x="70350" y="39670"/>
                </a:lnTo>
                <a:lnTo>
                  <a:pt x="70420" y="39900"/>
                </a:lnTo>
                <a:lnTo>
                  <a:pt x="70450" y="40000"/>
                </a:lnTo>
                <a:lnTo>
                  <a:pt x="70540" y="40410"/>
                </a:lnTo>
                <a:lnTo>
                  <a:pt x="70580" y="40660"/>
                </a:lnTo>
                <a:lnTo>
                  <a:pt x="70660" y="40970"/>
                </a:lnTo>
                <a:lnTo>
                  <a:pt x="70670" y="40970"/>
                </a:lnTo>
                <a:lnTo>
                  <a:pt x="70860" y="40930"/>
                </a:lnTo>
                <a:lnTo>
                  <a:pt x="71170" y="40860"/>
                </a:lnTo>
                <a:lnTo>
                  <a:pt x="71250" y="41240"/>
                </a:lnTo>
                <a:lnTo>
                  <a:pt x="71670" y="41160"/>
                </a:lnTo>
                <a:lnTo>
                  <a:pt x="71640" y="41010"/>
                </a:lnTo>
                <a:lnTo>
                  <a:pt x="71640" y="41000"/>
                </a:lnTo>
                <a:lnTo>
                  <a:pt x="71900" y="40960"/>
                </a:lnTo>
                <a:lnTo>
                  <a:pt x="72460" y="40820"/>
                </a:lnTo>
                <a:lnTo>
                  <a:pt x="72460" y="40800"/>
                </a:lnTo>
                <a:lnTo>
                  <a:pt x="72470" y="40810"/>
                </a:lnTo>
                <a:lnTo>
                  <a:pt x="72450" y="40720"/>
                </a:lnTo>
                <a:lnTo>
                  <a:pt x="72450" y="40650"/>
                </a:lnTo>
                <a:lnTo>
                  <a:pt x="72440" y="40560"/>
                </a:lnTo>
                <a:lnTo>
                  <a:pt x="72440" y="40390"/>
                </a:lnTo>
                <a:lnTo>
                  <a:pt x="72430" y="40370"/>
                </a:lnTo>
                <a:lnTo>
                  <a:pt x="72450" y="40360"/>
                </a:lnTo>
                <a:lnTo>
                  <a:pt x="72450" y="40340"/>
                </a:lnTo>
                <a:lnTo>
                  <a:pt x="72450" y="40320"/>
                </a:lnTo>
                <a:lnTo>
                  <a:pt x="72450" y="40260"/>
                </a:lnTo>
                <a:lnTo>
                  <a:pt x="72420" y="40240"/>
                </a:lnTo>
                <a:lnTo>
                  <a:pt x="72410" y="40010"/>
                </a:lnTo>
                <a:lnTo>
                  <a:pt x="72530" y="40000"/>
                </a:lnTo>
                <a:lnTo>
                  <a:pt x="72580" y="39990"/>
                </a:lnTo>
                <a:lnTo>
                  <a:pt x="72610" y="39990"/>
                </a:lnTo>
                <a:lnTo>
                  <a:pt x="72650" y="39850"/>
                </a:lnTo>
                <a:lnTo>
                  <a:pt x="72490" y="39810"/>
                </a:lnTo>
                <a:lnTo>
                  <a:pt x="72550" y="39640"/>
                </a:lnTo>
                <a:lnTo>
                  <a:pt x="72560" y="39610"/>
                </a:lnTo>
                <a:lnTo>
                  <a:pt x="72570" y="39570"/>
                </a:lnTo>
                <a:lnTo>
                  <a:pt x="72580" y="39540"/>
                </a:lnTo>
                <a:lnTo>
                  <a:pt x="72580" y="39530"/>
                </a:lnTo>
                <a:lnTo>
                  <a:pt x="72580" y="39500"/>
                </a:lnTo>
                <a:lnTo>
                  <a:pt x="72580" y="39490"/>
                </a:lnTo>
                <a:lnTo>
                  <a:pt x="72570" y="39490"/>
                </a:lnTo>
                <a:lnTo>
                  <a:pt x="72510" y="39490"/>
                </a:lnTo>
                <a:lnTo>
                  <a:pt x="72480" y="39490"/>
                </a:lnTo>
                <a:lnTo>
                  <a:pt x="72480" y="39480"/>
                </a:lnTo>
                <a:lnTo>
                  <a:pt x="72500" y="39300"/>
                </a:lnTo>
                <a:lnTo>
                  <a:pt x="72590" y="39300"/>
                </a:lnTo>
                <a:lnTo>
                  <a:pt x="72630" y="39300"/>
                </a:lnTo>
                <a:lnTo>
                  <a:pt x="72640" y="39300"/>
                </a:lnTo>
                <a:lnTo>
                  <a:pt x="72650" y="39290"/>
                </a:lnTo>
                <a:lnTo>
                  <a:pt x="72650" y="39260"/>
                </a:lnTo>
                <a:lnTo>
                  <a:pt x="72660" y="39240"/>
                </a:lnTo>
                <a:lnTo>
                  <a:pt x="72710" y="39220"/>
                </a:lnTo>
                <a:lnTo>
                  <a:pt x="72720" y="39220"/>
                </a:lnTo>
                <a:lnTo>
                  <a:pt x="72730" y="39210"/>
                </a:lnTo>
                <a:lnTo>
                  <a:pt x="72750" y="39210"/>
                </a:lnTo>
                <a:lnTo>
                  <a:pt x="72790" y="39190"/>
                </a:lnTo>
                <a:lnTo>
                  <a:pt x="72940" y="39120"/>
                </a:lnTo>
                <a:lnTo>
                  <a:pt x="73050" y="39060"/>
                </a:lnTo>
                <a:lnTo>
                  <a:pt x="73080" y="39050"/>
                </a:lnTo>
                <a:lnTo>
                  <a:pt x="73100" y="39040"/>
                </a:lnTo>
                <a:lnTo>
                  <a:pt x="73150" y="39030"/>
                </a:lnTo>
                <a:lnTo>
                  <a:pt x="73260" y="39010"/>
                </a:lnTo>
                <a:lnTo>
                  <a:pt x="73400" y="39000"/>
                </a:lnTo>
                <a:lnTo>
                  <a:pt x="73590" y="38970"/>
                </a:lnTo>
                <a:lnTo>
                  <a:pt x="73780" y="38940"/>
                </a:lnTo>
                <a:lnTo>
                  <a:pt x="73850" y="38930"/>
                </a:lnTo>
                <a:lnTo>
                  <a:pt x="73870" y="38930"/>
                </a:lnTo>
                <a:lnTo>
                  <a:pt x="73890" y="38920"/>
                </a:lnTo>
                <a:lnTo>
                  <a:pt x="73890" y="38910"/>
                </a:lnTo>
                <a:lnTo>
                  <a:pt x="74140" y="38880"/>
                </a:lnTo>
                <a:lnTo>
                  <a:pt x="74250" y="38860"/>
                </a:lnTo>
                <a:lnTo>
                  <a:pt x="74270" y="38860"/>
                </a:lnTo>
                <a:lnTo>
                  <a:pt x="74350" y="39280"/>
                </a:lnTo>
                <a:lnTo>
                  <a:pt x="74340" y="39290"/>
                </a:lnTo>
                <a:lnTo>
                  <a:pt x="74370" y="39460"/>
                </a:lnTo>
                <a:lnTo>
                  <a:pt x="74370" y="39510"/>
                </a:lnTo>
                <a:lnTo>
                  <a:pt x="74410" y="39710"/>
                </a:lnTo>
                <a:lnTo>
                  <a:pt x="74440" y="39930"/>
                </a:lnTo>
                <a:lnTo>
                  <a:pt x="74460" y="40050"/>
                </a:lnTo>
                <a:lnTo>
                  <a:pt x="74490" y="40260"/>
                </a:lnTo>
                <a:lnTo>
                  <a:pt x="74520" y="40440"/>
                </a:lnTo>
                <a:lnTo>
                  <a:pt x="74530" y="40510"/>
                </a:lnTo>
                <a:lnTo>
                  <a:pt x="74540" y="40590"/>
                </a:lnTo>
                <a:lnTo>
                  <a:pt x="74540" y="40630"/>
                </a:lnTo>
                <a:lnTo>
                  <a:pt x="74580" y="40910"/>
                </a:lnTo>
                <a:lnTo>
                  <a:pt x="74610" y="41200"/>
                </a:lnTo>
                <a:lnTo>
                  <a:pt x="74630" y="41330"/>
                </a:lnTo>
                <a:lnTo>
                  <a:pt x="74670" y="41550"/>
                </a:lnTo>
                <a:lnTo>
                  <a:pt x="74760" y="42280"/>
                </a:lnTo>
                <a:lnTo>
                  <a:pt x="74660" y="42300"/>
                </a:lnTo>
                <a:lnTo>
                  <a:pt x="74310" y="42360"/>
                </a:lnTo>
                <a:lnTo>
                  <a:pt x="74260" y="42370"/>
                </a:lnTo>
                <a:lnTo>
                  <a:pt x="73800" y="42450"/>
                </a:lnTo>
                <a:lnTo>
                  <a:pt x="73830" y="42620"/>
                </a:lnTo>
                <a:lnTo>
                  <a:pt x="73850" y="42680"/>
                </a:lnTo>
                <a:lnTo>
                  <a:pt x="73880" y="42860"/>
                </a:lnTo>
                <a:lnTo>
                  <a:pt x="73930" y="43150"/>
                </a:lnTo>
                <a:lnTo>
                  <a:pt x="73990" y="43530"/>
                </a:lnTo>
                <a:lnTo>
                  <a:pt x="74010" y="43670"/>
                </a:lnTo>
                <a:lnTo>
                  <a:pt x="74000" y="43680"/>
                </a:lnTo>
                <a:lnTo>
                  <a:pt x="74000" y="43690"/>
                </a:lnTo>
                <a:lnTo>
                  <a:pt x="74000" y="43710"/>
                </a:lnTo>
                <a:lnTo>
                  <a:pt x="74030" y="43870"/>
                </a:lnTo>
                <a:lnTo>
                  <a:pt x="74040" y="43880"/>
                </a:lnTo>
                <a:lnTo>
                  <a:pt x="74040" y="43890"/>
                </a:lnTo>
                <a:lnTo>
                  <a:pt x="74050" y="43900"/>
                </a:lnTo>
                <a:lnTo>
                  <a:pt x="74060" y="43900"/>
                </a:lnTo>
                <a:lnTo>
                  <a:pt x="74090" y="44110"/>
                </a:lnTo>
                <a:lnTo>
                  <a:pt x="74130" y="44340"/>
                </a:lnTo>
                <a:lnTo>
                  <a:pt x="74140" y="44400"/>
                </a:lnTo>
                <a:lnTo>
                  <a:pt x="74150" y="44510"/>
                </a:lnTo>
                <a:lnTo>
                  <a:pt x="74220" y="44890"/>
                </a:lnTo>
                <a:lnTo>
                  <a:pt x="74280" y="45210"/>
                </a:lnTo>
                <a:lnTo>
                  <a:pt x="74400" y="45950"/>
                </a:lnTo>
                <a:lnTo>
                  <a:pt x="73840" y="46030"/>
                </a:lnTo>
                <a:lnTo>
                  <a:pt x="73540" y="46070"/>
                </a:lnTo>
                <a:lnTo>
                  <a:pt x="73070" y="46140"/>
                </a:lnTo>
                <a:lnTo>
                  <a:pt x="72790" y="46180"/>
                </a:lnTo>
                <a:lnTo>
                  <a:pt x="72670" y="46100"/>
                </a:lnTo>
                <a:lnTo>
                  <a:pt x="72650" y="46090"/>
                </a:lnTo>
                <a:lnTo>
                  <a:pt x="72640" y="46100"/>
                </a:lnTo>
                <a:lnTo>
                  <a:pt x="72660" y="46230"/>
                </a:lnTo>
                <a:lnTo>
                  <a:pt x="72720" y="46630"/>
                </a:lnTo>
                <a:lnTo>
                  <a:pt x="72730" y="46690"/>
                </a:lnTo>
                <a:lnTo>
                  <a:pt x="72750" y="46740"/>
                </a:lnTo>
                <a:lnTo>
                  <a:pt x="72750" y="46760"/>
                </a:lnTo>
                <a:lnTo>
                  <a:pt x="73070" y="46650"/>
                </a:lnTo>
                <a:lnTo>
                  <a:pt x="73160" y="46930"/>
                </a:lnTo>
                <a:lnTo>
                  <a:pt x="73180" y="47000"/>
                </a:lnTo>
                <a:lnTo>
                  <a:pt x="73190" y="47040"/>
                </a:lnTo>
                <a:lnTo>
                  <a:pt x="73340" y="47510"/>
                </a:lnTo>
                <a:lnTo>
                  <a:pt x="73350" y="47590"/>
                </a:lnTo>
                <a:lnTo>
                  <a:pt x="73370" y="47770"/>
                </a:lnTo>
                <a:lnTo>
                  <a:pt x="73490" y="47760"/>
                </a:lnTo>
                <a:lnTo>
                  <a:pt x="73780" y="47760"/>
                </a:lnTo>
                <a:lnTo>
                  <a:pt x="73780" y="47750"/>
                </a:lnTo>
                <a:lnTo>
                  <a:pt x="73780" y="47740"/>
                </a:lnTo>
                <a:lnTo>
                  <a:pt x="73780" y="47710"/>
                </a:lnTo>
                <a:lnTo>
                  <a:pt x="73780" y="47640"/>
                </a:lnTo>
                <a:lnTo>
                  <a:pt x="73740" y="47220"/>
                </a:lnTo>
                <a:lnTo>
                  <a:pt x="73820" y="47200"/>
                </a:lnTo>
                <a:lnTo>
                  <a:pt x="74370" y="47120"/>
                </a:lnTo>
                <a:lnTo>
                  <a:pt x="74900" y="47050"/>
                </a:lnTo>
                <a:lnTo>
                  <a:pt x="75050" y="47030"/>
                </a:lnTo>
                <a:lnTo>
                  <a:pt x="75150" y="47500"/>
                </a:lnTo>
                <a:lnTo>
                  <a:pt x="75310" y="48310"/>
                </a:lnTo>
                <a:lnTo>
                  <a:pt x="75390" y="48680"/>
                </a:lnTo>
                <a:lnTo>
                  <a:pt x="75240" y="48710"/>
                </a:lnTo>
                <a:lnTo>
                  <a:pt x="75220" y="48710"/>
                </a:lnTo>
                <a:lnTo>
                  <a:pt x="75190" y="48720"/>
                </a:lnTo>
                <a:lnTo>
                  <a:pt x="74990" y="48760"/>
                </a:lnTo>
                <a:lnTo>
                  <a:pt x="74940" y="48760"/>
                </a:lnTo>
                <a:lnTo>
                  <a:pt x="74870" y="48780"/>
                </a:lnTo>
                <a:lnTo>
                  <a:pt x="74850" y="48780"/>
                </a:lnTo>
                <a:lnTo>
                  <a:pt x="74840" y="48920"/>
                </a:lnTo>
                <a:lnTo>
                  <a:pt x="74830" y="49060"/>
                </a:lnTo>
                <a:lnTo>
                  <a:pt x="74820" y="49290"/>
                </a:lnTo>
                <a:lnTo>
                  <a:pt x="74810" y="49340"/>
                </a:lnTo>
                <a:lnTo>
                  <a:pt x="74800" y="49490"/>
                </a:lnTo>
                <a:lnTo>
                  <a:pt x="74800" y="49530"/>
                </a:lnTo>
                <a:lnTo>
                  <a:pt x="74800" y="49560"/>
                </a:lnTo>
                <a:lnTo>
                  <a:pt x="74800" y="49620"/>
                </a:lnTo>
                <a:lnTo>
                  <a:pt x="74790" y="49720"/>
                </a:lnTo>
                <a:lnTo>
                  <a:pt x="74770" y="50200"/>
                </a:lnTo>
                <a:lnTo>
                  <a:pt x="74730" y="51010"/>
                </a:lnTo>
                <a:lnTo>
                  <a:pt x="74720" y="51130"/>
                </a:lnTo>
                <a:lnTo>
                  <a:pt x="74170" y="51250"/>
                </a:lnTo>
                <a:lnTo>
                  <a:pt x="73910" y="51300"/>
                </a:lnTo>
                <a:lnTo>
                  <a:pt x="73900" y="51300"/>
                </a:lnTo>
                <a:lnTo>
                  <a:pt x="74220" y="51830"/>
                </a:lnTo>
                <a:lnTo>
                  <a:pt x="75160" y="51530"/>
                </a:lnTo>
                <a:lnTo>
                  <a:pt x="75610" y="51380"/>
                </a:lnTo>
                <a:lnTo>
                  <a:pt x="75610" y="51400"/>
                </a:lnTo>
                <a:lnTo>
                  <a:pt x="75650" y="51550"/>
                </a:lnTo>
                <a:lnTo>
                  <a:pt x="75700" y="51910"/>
                </a:lnTo>
                <a:lnTo>
                  <a:pt x="75740" y="52100"/>
                </a:lnTo>
                <a:lnTo>
                  <a:pt x="75770" y="52300"/>
                </a:lnTo>
                <a:lnTo>
                  <a:pt x="75790" y="52460"/>
                </a:lnTo>
                <a:lnTo>
                  <a:pt x="76060" y="52410"/>
                </a:lnTo>
                <a:lnTo>
                  <a:pt x="76510" y="52350"/>
                </a:lnTo>
                <a:lnTo>
                  <a:pt x="76750" y="52300"/>
                </a:lnTo>
                <a:lnTo>
                  <a:pt x="76860" y="52290"/>
                </a:lnTo>
                <a:lnTo>
                  <a:pt x="76880" y="52330"/>
                </a:lnTo>
                <a:lnTo>
                  <a:pt x="76890" y="52330"/>
                </a:lnTo>
                <a:lnTo>
                  <a:pt x="77090" y="52320"/>
                </a:lnTo>
                <a:lnTo>
                  <a:pt x="77070" y="52190"/>
                </a:lnTo>
                <a:lnTo>
                  <a:pt x="77230" y="52080"/>
                </a:lnTo>
                <a:lnTo>
                  <a:pt x="77290" y="52460"/>
                </a:lnTo>
                <a:lnTo>
                  <a:pt x="77290" y="52480"/>
                </a:lnTo>
                <a:lnTo>
                  <a:pt x="77300" y="52480"/>
                </a:lnTo>
                <a:lnTo>
                  <a:pt x="77300" y="52490"/>
                </a:lnTo>
                <a:lnTo>
                  <a:pt x="77490" y="52450"/>
                </a:lnTo>
                <a:lnTo>
                  <a:pt x="77520" y="52650"/>
                </a:lnTo>
                <a:lnTo>
                  <a:pt x="77540" y="52760"/>
                </a:lnTo>
                <a:lnTo>
                  <a:pt x="77550" y="52780"/>
                </a:lnTo>
                <a:lnTo>
                  <a:pt x="77580" y="52930"/>
                </a:lnTo>
                <a:lnTo>
                  <a:pt x="77620" y="53110"/>
                </a:lnTo>
                <a:lnTo>
                  <a:pt x="77670" y="53360"/>
                </a:lnTo>
                <a:lnTo>
                  <a:pt x="77760" y="53740"/>
                </a:lnTo>
                <a:lnTo>
                  <a:pt x="77870" y="54220"/>
                </a:lnTo>
                <a:lnTo>
                  <a:pt x="78620" y="54060"/>
                </a:lnTo>
                <a:lnTo>
                  <a:pt x="79110" y="53950"/>
                </a:lnTo>
                <a:lnTo>
                  <a:pt x="79460" y="53880"/>
                </a:lnTo>
                <a:lnTo>
                  <a:pt x="79910" y="53780"/>
                </a:lnTo>
                <a:lnTo>
                  <a:pt x="79900" y="53770"/>
                </a:lnTo>
                <a:lnTo>
                  <a:pt x="79870" y="53600"/>
                </a:lnTo>
                <a:lnTo>
                  <a:pt x="79870" y="53580"/>
                </a:lnTo>
                <a:lnTo>
                  <a:pt x="80300" y="53500"/>
                </a:lnTo>
                <a:lnTo>
                  <a:pt x="80620" y="53450"/>
                </a:lnTo>
                <a:lnTo>
                  <a:pt x="80630" y="53500"/>
                </a:lnTo>
                <a:lnTo>
                  <a:pt x="80640" y="53510"/>
                </a:lnTo>
                <a:lnTo>
                  <a:pt x="80640" y="53550"/>
                </a:lnTo>
                <a:lnTo>
                  <a:pt x="80640" y="53560"/>
                </a:lnTo>
                <a:lnTo>
                  <a:pt x="80640" y="53580"/>
                </a:lnTo>
                <a:lnTo>
                  <a:pt x="80640" y="53640"/>
                </a:lnTo>
                <a:lnTo>
                  <a:pt x="80670" y="53850"/>
                </a:lnTo>
                <a:lnTo>
                  <a:pt x="80750" y="54200"/>
                </a:lnTo>
                <a:lnTo>
                  <a:pt x="80760" y="54280"/>
                </a:lnTo>
                <a:lnTo>
                  <a:pt x="80790" y="54430"/>
                </a:lnTo>
                <a:lnTo>
                  <a:pt x="80620" y="54510"/>
                </a:lnTo>
                <a:lnTo>
                  <a:pt x="80630" y="54530"/>
                </a:lnTo>
                <a:lnTo>
                  <a:pt x="80680" y="54650"/>
                </a:lnTo>
                <a:lnTo>
                  <a:pt x="80680" y="54660"/>
                </a:lnTo>
                <a:lnTo>
                  <a:pt x="80750" y="54800"/>
                </a:lnTo>
                <a:lnTo>
                  <a:pt x="80770" y="54830"/>
                </a:lnTo>
                <a:lnTo>
                  <a:pt x="80820" y="54920"/>
                </a:lnTo>
                <a:lnTo>
                  <a:pt x="80840" y="54970"/>
                </a:lnTo>
                <a:lnTo>
                  <a:pt x="80890" y="55090"/>
                </a:lnTo>
                <a:lnTo>
                  <a:pt x="80950" y="55200"/>
                </a:lnTo>
                <a:lnTo>
                  <a:pt x="81060" y="55440"/>
                </a:lnTo>
                <a:lnTo>
                  <a:pt x="81390" y="55280"/>
                </a:lnTo>
                <a:lnTo>
                  <a:pt x="81450" y="55260"/>
                </a:lnTo>
                <a:lnTo>
                  <a:pt x="81460" y="55250"/>
                </a:lnTo>
                <a:lnTo>
                  <a:pt x="81530" y="55200"/>
                </a:lnTo>
                <a:lnTo>
                  <a:pt x="81550" y="55190"/>
                </a:lnTo>
                <a:lnTo>
                  <a:pt x="81570" y="55180"/>
                </a:lnTo>
                <a:lnTo>
                  <a:pt x="81570" y="55170"/>
                </a:lnTo>
                <a:lnTo>
                  <a:pt x="81560" y="55150"/>
                </a:lnTo>
                <a:lnTo>
                  <a:pt x="81480" y="55000"/>
                </a:lnTo>
                <a:lnTo>
                  <a:pt x="81580" y="54960"/>
                </a:lnTo>
                <a:lnTo>
                  <a:pt x="81680" y="54910"/>
                </a:lnTo>
                <a:lnTo>
                  <a:pt x="81870" y="54830"/>
                </a:lnTo>
                <a:lnTo>
                  <a:pt x="81970" y="54780"/>
                </a:lnTo>
                <a:lnTo>
                  <a:pt x="81990" y="54820"/>
                </a:lnTo>
                <a:lnTo>
                  <a:pt x="82020" y="54870"/>
                </a:lnTo>
                <a:lnTo>
                  <a:pt x="82060" y="54860"/>
                </a:lnTo>
                <a:lnTo>
                  <a:pt x="82080" y="54870"/>
                </a:lnTo>
                <a:lnTo>
                  <a:pt x="82110" y="54900"/>
                </a:lnTo>
                <a:lnTo>
                  <a:pt x="82150" y="54910"/>
                </a:lnTo>
                <a:lnTo>
                  <a:pt x="82200" y="54990"/>
                </a:lnTo>
                <a:lnTo>
                  <a:pt x="82350" y="55070"/>
                </a:lnTo>
                <a:lnTo>
                  <a:pt x="82400" y="55170"/>
                </a:lnTo>
                <a:lnTo>
                  <a:pt x="82420" y="55300"/>
                </a:lnTo>
                <a:lnTo>
                  <a:pt x="82420" y="55310"/>
                </a:lnTo>
                <a:lnTo>
                  <a:pt x="82440" y="55320"/>
                </a:lnTo>
                <a:lnTo>
                  <a:pt x="82440" y="55330"/>
                </a:lnTo>
                <a:lnTo>
                  <a:pt x="82440" y="55340"/>
                </a:lnTo>
                <a:lnTo>
                  <a:pt x="82470" y="55360"/>
                </a:lnTo>
                <a:lnTo>
                  <a:pt x="82500" y="55380"/>
                </a:lnTo>
                <a:lnTo>
                  <a:pt x="82570" y="55440"/>
                </a:lnTo>
                <a:lnTo>
                  <a:pt x="82570" y="55460"/>
                </a:lnTo>
                <a:lnTo>
                  <a:pt x="82560" y="55530"/>
                </a:lnTo>
                <a:lnTo>
                  <a:pt x="82540" y="55540"/>
                </a:lnTo>
                <a:lnTo>
                  <a:pt x="82480" y="55530"/>
                </a:lnTo>
                <a:lnTo>
                  <a:pt x="82260" y="55490"/>
                </a:lnTo>
                <a:lnTo>
                  <a:pt x="82230" y="55500"/>
                </a:lnTo>
                <a:lnTo>
                  <a:pt x="82120" y="55560"/>
                </a:lnTo>
                <a:lnTo>
                  <a:pt x="81670" y="55860"/>
                </a:lnTo>
                <a:lnTo>
                  <a:pt x="81680" y="55870"/>
                </a:lnTo>
                <a:lnTo>
                  <a:pt x="81710" y="55920"/>
                </a:lnTo>
                <a:lnTo>
                  <a:pt x="81820" y="56090"/>
                </a:lnTo>
                <a:lnTo>
                  <a:pt x="81840" y="56120"/>
                </a:lnTo>
                <a:lnTo>
                  <a:pt x="81850" y="56130"/>
                </a:lnTo>
                <a:lnTo>
                  <a:pt x="81850" y="56150"/>
                </a:lnTo>
                <a:lnTo>
                  <a:pt x="81840" y="56170"/>
                </a:lnTo>
                <a:lnTo>
                  <a:pt x="81830" y="56180"/>
                </a:lnTo>
                <a:lnTo>
                  <a:pt x="81870" y="56240"/>
                </a:lnTo>
                <a:lnTo>
                  <a:pt x="81910" y="56300"/>
                </a:lnTo>
                <a:lnTo>
                  <a:pt x="82010" y="56420"/>
                </a:lnTo>
                <a:lnTo>
                  <a:pt x="82090" y="56530"/>
                </a:lnTo>
                <a:lnTo>
                  <a:pt x="82140" y="56610"/>
                </a:lnTo>
                <a:lnTo>
                  <a:pt x="82180" y="56670"/>
                </a:lnTo>
                <a:lnTo>
                  <a:pt x="82200" y="56690"/>
                </a:lnTo>
                <a:lnTo>
                  <a:pt x="82210" y="56710"/>
                </a:lnTo>
                <a:lnTo>
                  <a:pt x="82250" y="56790"/>
                </a:lnTo>
                <a:lnTo>
                  <a:pt x="82280" y="56840"/>
                </a:lnTo>
                <a:lnTo>
                  <a:pt x="82290" y="56870"/>
                </a:lnTo>
                <a:lnTo>
                  <a:pt x="82300" y="57060"/>
                </a:lnTo>
                <a:lnTo>
                  <a:pt x="82300" y="57180"/>
                </a:lnTo>
                <a:lnTo>
                  <a:pt x="82310" y="57240"/>
                </a:lnTo>
                <a:lnTo>
                  <a:pt x="82310" y="57280"/>
                </a:lnTo>
                <a:lnTo>
                  <a:pt x="82320" y="57300"/>
                </a:lnTo>
                <a:lnTo>
                  <a:pt x="82340" y="57330"/>
                </a:lnTo>
                <a:lnTo>
                  <a:pt x="82370" y="57360"/>
                </a:lnTo>
                <a:lnTo>
                  <a:pt x="82400" y="57380"/>
                </a:lnTo>
                <a:lnTo>
                  <a:pt x="82440" y="57400"/>
                </a:lnTo>
                <a:lnTo>
                  <a:pt x="82480" y="57410"/>
                </a:lnTo>
                <a:lnTo>
                  <a:pt x="82470" y="57430"/>
                </a:lnTo>
                <a:lnTo>
                  <a:pt x="82470" y="57440"/>
                </a:lnTo>
                <a:lnTo>
                  <a:pt x="82470" y="57570"/>
                </a:lnTo>
                <a:lnTo>
                  <a:pt x="82470" y="57580"/>
                </a:lnTo>
                <a:lnTo>
                  <a:pt x="82460" y="57630"/>
                </a:lnTo>
                <a:lnTo>
                  <a:pt x="82460" y="57640"/>
                </a:lnTo>
                <a:lnTo>
                  <a:pt x="82450" y="57690"/>
                </a:lnTo>
                <a:lnTo>
                  <a:pt x="82430" y="57770"/>
                </a:lnTo>
                <a:lnTo>
                  <a:pt x="82420" y="57830"/>
                </a:lnTo>
                <a:lnTo>
                  <a:pt x="82400" y="57880"/>
                </a:lnTo>
                <a:lnTo>
                  <a:pt x="82400" y="57910"/>
                </a:lnTo>
                <a:lnTo>
                  <a:pt x="82350" y="58120"/>
                </a:lnTo>
                <a:lnTo>
                  <a:pt x="82350" y="58350"/>
                </a:lnTo>
                <a:lnTo>
                  <a:pt x="82350" y="58400"/>
                </a:lnTo>
                <a:lnTo>
                  <a:pt x="82340" y="58490"/>
                </a:lnTo>
                <a:lnTo>
                  <a:pt x="82340" y="58530"/>
                </a:lnTo>
                <a:lnTo>
                  <a:pt x="82320" y="58640"/>
                </a:lnTo>
                <a:lnTo>
                  <a:pt x="82310" y="58690"/>
                </a:lnTo>
                <a:lnTo>
                  <a:pt x="82310" y="58730"/>
                </a:lnTo>
                <a:lnTo>
                  <a:pt x="82310" y="58780"/>
                </a:lnTo>
                <a:lnTo>
                  <a:pt x="82360" y="58970"/>
                </a:lnTo>
                <a:lnTo>
                  <a:pt x="82360" y="58980"/>
                </a:lnTo>
                <a:lnTo>
                  <a:pt x="82360" y="59000"/>
                </a:lnTo>
                <a:lnTo>
                  <a:pt x="82370" y="59020"/>
                </a:lnTo>
                <a:lnTo>
                  <a:pt x="82380" y="59150"/>
                </a:lnTo>
                <a:lnTo>
                  <a:pt x="82400" y="59290"/>
                </a:lnTo>
                <a:lnTo>
                  <a:pt x="82400" y="59340"/>
                </a:lnTo>
                <a:lnTo>
                  <a:pt x="82400" y="59420"/>
                </a:lnTo>
                <a:lnTo>
                  <a:pt x="82400" y="59450"/>
                </a:lnTo>
                <a:lnTo>
                  <a:pt x="82380" y="59480"/>
                </a:lnTo>
                <a:lnTo>
                  <a:pt x="82350" y="59510"/>
                </a:lnTo>
                <a:lnTo>
                  <a:pt x="82270" y="59570"/>
                </a:lnTo>
                <a:lnTo>
                  <a:pt x="82190" y="59650"/>
                </a:lnTo>
                <a:lnTo>
                  <a:pt x="82160" y="59690"/>
                </a:lnTo>
                <a:lnTo>
                  <a:pt x="82130" y="59780"/>
                </a:lnTo>
                <a:lnTo>
                  <a:pt x="82140" y="59910"/>
                </a:lnTo>
                <a:lnTo>
                  <a:pt x="82140" y="59950"/>
                </a:lnTo>
                <a:lnTo>
                  <a:pt x="82130" y="59970"/>
                </a:lnTo>
                <a:lnTo>
                  <a:pt x="82120" y="60020"/>
                </a:lnTo>
                <a:lnTo>
                  <a:pt x="82090" y="60180"/>
                </a:lnTo>
                <a:lnTo>
                  <a:pt x="82060" y="60250"/>
                </a:lnTo>
                <a:lnTo>
                  <a:pt x="82000" y="60340"/>
                </a:lnTo>
                <a:lnTo>
                  <a:pt x="81930" y="60430"/>
                </a:lnTo>
                <a:lnTo>
                  <a:pt x="81920" y="60480"/>
                </a:lnTo>
                <a:lnTo>
                  <a:pt x="81900" y="60500"/>
                </a:lnTo>
                <a:lnTo>
                  <a:pt x="81900" y="60510"/>
                </a:lnTo>
                <a:lnTo>
                  <a:pt x="81900" y="60520"/>
                </a:lnTo>
                <a:lnTo>
                  <a:pt x="81890" y="60530"/>
                </a:lnTo>
                <a:lnTo>
                  <a:pt x="81880" y="60590"/>
                </a:lnTo>
                <a:lnTo>
                  <a:pt x="81870" y="60630"/>
                </a:lnTo>
                <a:lnTo>
                  <a:pt x="81880" y="60660"/>
                </a:lnTo>
                <a:lnTo>
                  <a:pt x="81880" y="60710"/>
                </a:lnTo>
                <a:lnTo>
                  <a:pt x="81900" y="60750"/>
                </a:lnTo>
                <a:lnTo>
                  <a:pt x="81930" y="60800"/>
                </a:lnTo>
                <a:lnTo>
                  <a:pt x="81960" y="60840"/>
                </a:lnTo>
                <a:lnTo>
                  <a:pt x="82080" y="60990"/>
                </a:lnTo>
                <a:lnTo>
                  <a:pt x="82090" y="61000"/>
                </a:lnTo>
                <a:lnTo>
                  <a:pt x="82100" y="61030"/>
                </a:lnTo>
                <a:lnTo>
                  <a:pt x="82100" y="61120"/>
                </a:lnTo>
                <a:lnTo>
                  <a:pt x="82110" y="61200"/>
                </a:lnTo>
                <a:lnTo>
                  <a:pt x="82110" y="61270"/>
                </a:lnTo>
                <a:lnTo>
                  <a:pt x="82110" y="61310"/>
                </a:lnTo>
                <a:lnTo>
                  <a:pt x="82120" y="61350"/>
                </a:lnTo>
                <a:lnTo>
                  <a:pt x="82130" y="61400"/>
                </a:lnTo>
                <a:lnTo>
                  <a:pt x="82140" y="61470"/>
                </a:lnTo>
                <a:lnTo>
                  <a:pt x="82170" y="61590"/>
                </a:lnTo>
                <a:lnTo>
                  <a:pt x="82180" y="61660"/>
                </a:lnTo>
                <a:lnTo>
                  <a:pt x="82170" y="61700"/>
                </a:lnTo>
                <a:lnTo>
                  <a:pt x="82170" y="61710"/>
                </a:lnTo>
                <a:lnTo>
                  <a:pt x="82150" y="61780"/>
                </a:lnTo>
                <a:lnTo>
                  <a:pt x="82070" y="62030"/>
                </a:lnTo>
                <a:lnTo>
                  <a:pt x="82010" y="62180"/>
                </a:lnTo>
                <a:lnTo>
                  <a:pt x="81980" y="62230"/>
                </a:lnTo>
                <a:lnTo>
                  <a:pt x="81950" y="62270"/>
                </a:lnTo>
                <a:lnTo>
                  <a:pt x="81930" y="62290"/>
                </a:lnTo>
                <a:lnTo>
                  <a:pt x="81910" y="62290"/>
                </a:lnTo>
                <a:lnTo>
                  <a:pt x="81810" y="62300"/>
                </a:lnTo>
                <a:lnTo>
                  <a:pt x="81770" y="62310"/>
                </a:lnTo>
                <a:lnTo>
                  <a:pt x="81760" y="62330"/>
                </a:lnTo>
                <a:lnTo>
                  <a:pt x="81750" y="62340"/>
                </a:lnTo>
                <a:lnTo>
                  <a:pt x="81710" y="62420"/>
                </a:lnTo>
                <a:lnTo>
                  <a:pt x="81700" y="62450"/>
                </a:lnTo>
                <a:lnTo>
                  <a:pt x="81660" y="62530"/>
                </a:lnTo>
                <a:lnTo>
                  <a:pt x="81650" y="62570"/>
                </a:lnTo>
                <a:lnTo>
                  <a:pt x="81650" y="62590"/>
                </a:lnTo>
                <a:lnTo>
                  <a:pt x="81650" y="62620"/>
                </a:lnTo>
                <a:lnTo>
                  <a:pt x="81660" y="62640"/>
                </a:lnTo>
                <a:lnTo>
                  <a:pt x="81670" y="62670"/>
                </a:lnTo>
                <a:lnTo>
                  <a:pt x="81700" y="62760"/>
                </a:lnTo>
                <a:lnTo>
                  <a:pt x="81710" y="62780"/>
                </a:lnTo>
                <a:lnTo>
                  <a:pt x="81720" y="62780"/>
                </a:lnTo>
                <a:lnTo>
                  <a:pt x="81720" y="62800"/>
                </a:lnTo>
                <a:lnTo>
                  <a:pt x="81720" y="62830"/>
                </a:lnTo>
                <a:lnTo>
                  <a:pt x="81730" y="62840"/>
                </a:lnTo>
                <a:lnTo>
                  <a:pt x="81730" y="62850"/>
                </a:lnTo>
                <a:lnTo>
                  <a:pt x="81730" y="62870"/>
                </a:lnTo>
                <a:lnTo>
                  <a:pt x="81740" y="62900"/>
                </a:lnTo>
                <a:lnTo>
                  <a:pt x="81750" y="62940"/>
                </a:lnTo>
                <a:lnTo>
                  <a:pt x="81750" y="62950"/>
                </a:lnTo>
                <a:lnTo>
                  <a:pt x="81760" y="62950"/>
                </a:lnTo>
                <a:lnTo>
                  <a:pt x="81800" y="62950"/>
                </a:lnTo>
                <a:lnTo>
                  <a:pt x="81810" y="62960"/>
                </a:lnTo>
                <a:lnTo>
                  <a:pt x="81830" y="62970"/>
                </a:lnTo>
                <a:lnTo>
                  <a:pt x="81850" y="62970"/>
                </a:lnTo>
                <a:lnTo>
                  <a:pt x="81860" y="62970"/>
                </a:lnTo>
                <a:lnTo>
                  <a:pt x="81870" y="62970"/>
                </a:lnTo>
                <a:lnTo>
                  <a:pt x="81880" y="62960"/>
                </a:lnTo>
                <a:lnTo>
                  <a:pt x="81890" y="62940"/>
                </a:lnTo>
                <a:lnTo>
                  <a:pt x="81910" y="62930"/>
                </a:lnTo>
                <a:lnTo>
                  <a:pt x="81920" y="62930"/>
                </a:lnTo>
                <a:lnTo>
                  <a:pt x="81930" y="62930"/>
                </a:lnTo>
                <a:lnTo>
                  <a:pt x="81940" y="62940"/>
                </a:lnTo>
                <a:lnTo>
                  <a:pt x="81940" y="62950"/>
                </a:lnTo>
                <a:lnTo>
                  <a:pt x="81940" y="62970"/>
                </a:lnTo>
                <a:lnTo>
                  <a:pt x="81930" y="62990"/>
                </a:lnTo>
                <a:lnTo>
                  <a:pt x="81920" y="63000"/>
                </a:lnTo>
                <a:lnTo>
                  <a:pt x="81910" y="63010"/>
                </a:lnTo>
                <a:lnTo>
                  <a:pt x="81900" y="63010"/>
                </a:lnTo>
                <a:lnTo>
                  <a:pt x="81890" y="63010"/>
                </a:lnTo>
                <a:lnTo>
                  <a:pt x="81880" y="63010"/>
                </a:lnTo>
                <a:lnTo>
                  <a:pt x="81870" y="63010"/>
                </a:lnTo>
                <a:lnTo>
                  <a:pt x="81860" y="63010"/>
                </a:lnTo>
                <a:lnTo>
                  <a:pt x="81850" y="63020"/>
                </a:lnTo>
                <a:lnTo>
                  <a:pt x="81840" y="63030"/>
                </a:lnTo>
                <a:lnTo>
                  <a:pt x="81840" y="63040"/>
                </a:lnTo>
                <a:lnTo>
                  <a:pt x="81830" y="63050"/>
                </a:lnTo>
                <a:lnTo>
                  <a:pt x="81830" y="63070"/>
                </a:lnTo>
                <a:lnTo>
                  <a:pt x="81830" y="63090"/>
                </a:lnTo>
                <a:lnTo>
                  <a:pt x="81830" y="63130"/>
                </a:lnTo>
                <a:lnTo>
                  <a:pt x="81830" y="63160"/>
                </a:lnTo>
                <a:lnTo>
                  <a:pt x="81820" y="63170"/>
                </a:lnTo>
                <a:lnTo>
                  <a:pt x="81820" y="63180"/>
                </a:lnTo>
                <a:lnTo>
                  <a:pt x="81810" y="63190"/>
                </a:lnTo>
                <a:lnTo>
                  <a:pt x="81790" y="63190"/>
                </a:lnTo>
                <a:lnTo>
                  <a:pt x="81780" y="63200"/>
                </a:lnTo>
                <a:lnTo>
                  <a:pt x="81780" y="63210"/>
                </a:lnTo>
                <a:lnTo>
                  <a:pt x="81770" y="63220"/>
                </a:lnTo>
                <a:lnTo>
                  <a:pt x="81780" y="63230"/>
                </a:lnTo>
                <a:lnTo>
                  <a:pt x="81790" y="63240"/>
                </a:lnTo>
                <a:lnTo>
                  <a:pt x="81800" y="63230"/>
                </a:lnTo>
                <a:lnTo>
                  <a:pt x="81820" y="63230"/>
                </a:lnTo>
                <a:lnTo>
                  <a:pt x="81830" y="63230"/>
                </a:lnTo>
                <a:lnTo>
                  <a:pt x="81840" y="63220"/>
                </a:lnTo>
                <a:lnTo>
                  <a:pt x="81870" y="63210"/>
                </a:lnTo>
                <a:lnTo>
                  <a:pt x="81890" y="63190"/>
                </a:lnTo>
                <a:lnTo>
                  <a:pt x="81910" y="63180"/>
                </a:lnTo>
                <a:lnTo>
                  <a:pt x="81930" y="63170"/>
                </a:lnTo>
                <a:lnTo>
                  <a:pt x="81940" y="63160"/>
                </a:lnTo>
                <a:lnTo>
                  <a:pt x="81950" y="63180"/>
                </a:lnTo>
                <a:lnTo>
                  <a:pt x="81940" y="63200"/>
                </a:lnTo>
                <a:lnTo>
                  <a:pt x="81920" y="63220"/>
                </a:lnTo>
                <a:lnTo>
                  <a:pt x="81910" y="63240"/>
                </a:lnTo>
                <a:lnTo>
                  <a:pt x="81900" y="63240"/>
                </a:lnTo>
                <a:lnTo>
                  <a:pt x="81890" y="63250"/>
                </a:lnTo>
                <a:lnTo>
                  <a:pt x="81890" y="63260"/>
                </a:lnTo>
                <a:lnTo>
                  <a:pt x="81880" y="63270"/>
                </a:lnTo>
                <a:lnTo>
                  <a:pt x="81880" y="63280"/>
                </a:lnTo>
                <a:lnTo>
                  <a:pt x="81880" y="63290"/>
                </a:lnTo>
                <a:lnTo>
                  <a:pt x="81880" y="63300"/>
                </a:lnTo>
                <a:lnTo>
                  <a:pt x="81880" y="63320"/>
                </a:lnTo>
                <a:lnTo>
                  <a:pt x="81880" y="63330"/>
                </a:lnTo>
                <a:lnTo>
                  <a:pt x="81880" y="63350"/>
                </a:lnTo>
                <a:lnTo>
                  <a:pt x="81640" y="63390"/>
                </a:lnTo>
                <a:lnTo>
                  <a:pt x="81550" y="63390"/>
                </a:lnTo>
                <a:lnTo>
                  <a:pt x="81280" y="63450"/>
                </a:lnTo>
                <a:lnTo>
                  <a:pt x="80940" y="63510"/>
                </a:lnTo>
                <a:lnTo>
                  <a:pt x="80600" y="63560"/>
                </a:lnTo>
                <a:lnTo>
                  <a:pt x="80560" y="63570"/>
                </a:lnTo>
                <a:lnTo>
                  <a:pt x="80450" y="63590"/>
                </a:lnTo>
                <a:lnTo>
                  <a:pt x="80450" y="63600"/>
                </a:lnTo>
                <a:lnTo>
                  <a:pt x="80360" y="63370"/>
                </a:lnTo>
                <a:lnTo>
                  <a:pt x="80360" y="63360"/>
                </a:lnTo>
                <a:lnTo>
                  <a:pt x="80450" y="63220"/>
                </a:lnTo>
                <a:lnTo>
                  <a:pt x="80450" y="63210"/>
                </a:lnTo>
                <a:lnTo>
                  <a:pt x="80570" y="63240"/>
                </a:lnTo>
                <a:lnTo>
                  <a:pt x="80550" y="63390"/>
                </a:lnTo>
                <a:lnTo>
                  <a:pt x="80790" y="63480"/>
                </a:lnTo>
                <a:lnTo>
                  <a:pt x="80810" y="63480"/>
                </a:lnTo>
                <a:lnTo>
                  <a:pt x="80830" y="63490"/>
                </a:lnTo>
                <a:lnTo>
                  <a:pt x="80860" y="63450"/>
                </a:lnTo>
                <a:lnTo>
                  <a:pt x="80870" y="63440"/>
                </a:lnTo>
                <a:lnTo>
                  <a:pt x="80870" y="63420"/>
                </a:lnTo>
                <a:lnTo>
                  <a:pt x="80850" y="63310"/>
                </a:lnTo>
                <a:lnTo>
                  <a:pt x="80650" y="63110"/>
                </a:lnTo>
                <a:lnTo>
                  <a:pt x="80640" y="63100"/>
                </a:lnTo>
                <a:lnTo>
                  <a:pt x="80630" y="63100"/>
                </a:lnTo>
                <a:lnTo>
                  <a:pt x="80560" y="63110"/>
                </a:lnTo>
                <a:lnTo>
                  <a:pt x="80360" y="63140"/>
                </a:lnTo>
                <a:lnTo>
                  <a:pt x="80140" y="63010"/>
                </a:lnTo>
                <a:lnTo>
                  <a:pt x="80130" y="63000"/>
                </a:lnTo>
                <a:lnTo>
                  <a:pt x="80140" y="62930"/>
                </a:lnTo>
                <a:lnTo>
                  <a:pt x="80140" y="62920"/>
                </a:lnTo>
                <a:lnTo>
                  <a:pt x="80180" y="62920"/>
                </a:lnTo>
                <a:lnTo>
                  <a:pt x="80390" y="62930"/>
                </a:lnTo>
                <a:lnTo>
                  <a:pt x="80410" y="62930"/>
                </a:lnTo>
                <a:lnTo>
                  <a:pt x="80390" y="62920"/>
                </a:lnTo>
                <a:lnTo>
                  <a:pt x="80260" y="62890"/>
                </a:lnTo>
                <a:lnTo>
                  <a:pt x="80230" y="62890"/>
                </a:lnTo>
                <a:lnTo>
                  <a:pt x="80210" y="62880"/>
                </a:lnTo>
                <a:lnTo>
                  <a:pt x="80200" y="62870"/>
                </a:lnTo>
                <a:lnTo>
                  <a:pt x="80170" y="62830"/>
                </a:lnTo>
                <a:lnTo>
                  <a:pt x="80150" y="62810"/>
                </a:lnTo>
                <a:lnTo>
                  <a:pt x="80160" y="62800"/>
                </a:lnTo>
                <a:lnTo>
                  <a:pt x="80480" y="62630"/>
                </a:lnTo>
                <a:lnTo>
                  <a:pt x="80480" y="62590"/>
                </a:lnTo>
                <a:lnTo>
                  <a:pt x="80500" y="62510"/>
                </a:lnTo>
                <a:lnTo>
                  <a:pt x="80500" y="62500"/>
                </a:lnTo>
                <a:lnTo>
                  <a:pt x="80480" y="62480"/>
                </a:lnTo>
                <a:lnTo>
                  <a:pt x="80420" y="62400"/>
                </a:lnTo>
                <a:lnTo>
                  <a:pt x="80410" y="62390"/>
                </a:lnTo>
                <a:lnTo>
                  <a:pt x="80340" y="62400"/>
                </a:lnTo>
                <a:lnTo>
                  <a:pt x="80350" y="62470"/>
                </a:lnTo>
                <a:lnTo>
                  <a:pt x="80370" y="62590"/>
                </a:lnTo>
                <a:lnTo>
                  <a:pt x="80370" y="62600"/>
                </a:lnTo>
                <a:lnTo>
                  <a:pt x="80360" y="62610"/>
                </a:lnTo>
                <a:lnTo>
                  <a:pt x="80320" y="62630"/>
                </a:lnTo>
                <a:lnTo>
                  <a:pt x="80270" y="62650"/>
                </a:lnTo>
                <a:lnTo>
                  <a:pt x="80250" y="62640"/>
                </a:lnTo>
                <a:lnTo>
                  <a:pt x="80040" y="62600"/>
                </a:lnTo>
                <a:lnTo>
                  <a:pt x="79990" y="62460"/>
                </a:lnTo>
                <a:lnTo>
                  <a:pt x="79940" y="62350"/>
                </a:lnTo>
                <a:lnTo>
                  <a:pt x="79930" y="62330"/>
                </a:lnTo>
                <a:lnTo>
                  <a:pt x="79920" y="62350"/>
                </a:lnTo>
                <a:lnTo>
                  <a:pt x="79720" y="62500"/>
                </a:lnTo>
                <a:lnTo>
                  <a:pt x="79690" y="62530"/>
                </a:lnTo>
                <a:lnTo>
                  <a:pt x="79670" y="62550"/>
                </a:lnTo>
                <a:lnTo>
                  <a:pt x="79650" y="62550"/>
                </a:lnTo>
                <a:lnTo>
                  <a:pt x="79510" y="62590"/>
                </a:lnTo>
                <a:lnTo>
                  <a:pt x="79470" y="62460"/>
                </a:lnTo>
                <a:lnTo>
                  <a:pt x="79660" y="62340"/>
                </a:lnTo>
                <a:lnTo>
                  <a:pt x="79660" y="62320"/>
                </a:lnTo>
                <a:lnTo>
                  <a:pt x="79700" y="62170"/>
                </a:lnTo>
                <a:lnTo>
                  <a:pt x="79710" y="62130"/>
                </a:lnTo>
                <a:lnTo>
                  <a:pt x="79700" y="62130"/>
                </a:lnTo>
                <a:lnTo>
                  <a:pt x="79570" y="62150"/>
                </a:lnTo>
                <a:lnTo>
                  <a:pt x="79560" y="62130"/>
                </a:lnTo>
                <a:lnTo>
                  <a:pt x="79530" y="62030"/>
                </a:lnTo>
                <a:lnTo>
                  <a:pt x="79520" y="61990"/>
                </a:lnTo>
                <a:lnTo>
                  <a:pt x="79510" y="61980"/>
                </a:lnTo>
                <a:lnTo>
                  <a:pt x="79470" y="61960"/>
                </a:lnTo>
                <a:lnTo>
                  <a:pt x="79400" y="61930"/>
                </a:lnTo>
                <a:lnTo>
                  <a:pt x="79380" y="62110"/>
                </a:lnTo>
                <a:lnTo>
                  <a:pt x="79370" y="62210"/>
                </a:lnTo>
                <a:lnTo>
                  <a:pt x="79370" y="62230"/>
                </a:lnTo>
                <a:lnTo>
                  <a:pt x="79360" y="62240"/>
                </a:lnTo>
                <a:lnTo>
                  <a:pt x="79210" y="62430"/>
                </a:lnTo>
                <a:lnTo>
                  <a:pt x="79200" y="62440"/>
                </a:lnTo>
                <a:lnTo>
                  <a:pt x="79200" y="62420"/>
                </a:lnTo>
                <a:lnTo>
                  <a:pt x="79150" y="62270"/>
                </a:lnTo>
                <a:lnTo>
                  <a:pt x="79210" y="62100"/>
                </a:lnTo>
                <a:lnTo>
                  <a:pt x="79240" y="61990"/>
                </a:lnTo>
                <a:lnTo>
                  <a:pt x="79240" y="61980"/>
                </a:lnTo>
                <a:lnTo>
                  <a:pt x="78960" y="61850"/>
                </a:lnTo>
                <a:lnTo>
                  <a:pt x="78870" y="61950"/>
                </a:lnTo>
                <a:lnTo>
                  <a:pt x="78940" y="61950"/>
                </a:lnTo>
                <a:lnTo>
                  <a:pt x="78990" y="61950"/>
                </a:lnTo>
                <a:lnTo>
                  <a:pt x="79020" y="61960"/>
                </a:lnTo>
                <a:lnTo>
                  <a:pt x="79080" y="62260"/>
                </a:lnTo>
                <a:lnTo>
                  <a:pt x="79090" y="62340"/>
                </a:lnTo>
                <a:lnTo>
                  <a:pt x="79100" y="62370"/>
                </a:lnTo>
                <a:lnTo>
                  <a:pt x="79060" y="62400"/>
                </a:lnTo>
                <a:lnTo>
                  <a:pt x="79050" y="62390"/>
                </a:lnTo>
                <a:lnTo>
                  <a:pt x="79010" y="62300"/>
                </a:lnTo>
                <a:lnTo>
                  <a:pt x="79010" y="62290"/>
                </a:lnTo>
                <a:lnTo>
                  <a:pt x="79000" y="62260"/>
                </a:lnTo>
                <a:lnTo>
                  <a:pt x="78940" y="62230"/>
                </a:lnTo>
                <a:lnTo>
                  <a:pt x="78840" y="62170"/>
                </a:lnTo>
                <a:lnTo>
                  <a:pt x="78840" y="62160"/>
                </a:lnTo>
                <a:lnTo>
                  <a:pt x="78830" y="62170"/>
                </a:lnTo>
                <a:lnTo>
                  <a:pt x="78800" y="62240"/>
                </a:lnTo>
                <a:lnTo>
                  <a:pt x="78790" y="62260"/>
                </a:lnTo>
                <a:lnTo>
                  <a:pt x="78790" y="62280"/>
                </a:lnTo>
                <a:lnTo>
                  <a:pt x="78810" y="62390"/>
                </a:lnTo>
                <a:lnTo>
                  <a:pt x="78840" y="62520"/>
                </a:lnTo>
                <a:lnTo>
                  <a:pt x="78840" y="62540"/>
                </a:lnTo>
                <a:lnTo>
                  <a:pt x="78750" y="62500"/>
                </a:lnTo>
                <a:lnTo>
                  <a:pt x="78730" y="62520"/>
                </a:lnTo>
                <a:lnTo>
                  <a:pt x="78690" y="62580"/>
                </a:lnTo>
                <a:lnTo>
                  <a:pt x="78660" y="62620"/>
                </a:lnTo>
                <a:lnTo>
                  <a:pt x="78660" y="62630"/>
                </a:lnTo>
                <a:lnTo>
                  <a:pt x="78640" y="62620"/>
                </a:lnTo>
                <a:lnTo>
                  <a:pt x="78270" y="62470"/>
                </a:lnTo>
                <a:lnTo>
                  <a:pt x="78250" y="62460"/>
                </a:lnTo>
                <a:lnTo>
                  <a:pt x="78220" y="62380"/>
                </a:lnTo>
                <a:lnTo>
                  <a:pt x="78200" y="62330"/>
                </a:lnTo>
                <a:lnTo>
                  <a:pt x="78200" y="62320"/>
                </a:lnTo>
                <a:lnTo>
                  <a:pt x="77830" y="62270"/>
                </a:lnTo>
                <a:lnTo>
                  <a:pt x="77770" y="62260"/>
                </a:lnTo>
                <a:lnTo>
                  <a:pt x="77740" y="62250"/>
                </a:lnTo>
                <a:lnTo>
                  <a:pt x="77330" y="62020"/>
                </a:lnTo>
                <a:lnTo>
                  <a:pt x="77310" y="62010"/>
                </a:lnTo>
                <a:lnTo>
                  <a:pt x="77330" y="61940"/>
                </a:lnTo>
                <a:lnTo>
                  <a:pt x="77330" y="61930"/>
                </a:lnTo>
                <a:lnTo>
                  <a:pt x="77440" y="61990"/>
                </a:lnTo>
                <a:lnTo>
                  <a:pt x="77460" y="61990"/>
                </a:lnTo>
                <a:lnTo>
                  <a:pt x="77530" y="61950"/>
                </a:lnTo>
                <a:lnTo>
                  <a:pt x="77540" y="61930"/>
                </a:lnTo>
                <a:lnTo>
                  <a:pt x="77540" y="61910"/>
                </a:lnTo>
                <a:lnTo>
                  <a:pt x="77580" y="61750"/>
                </a:lnTo>
                <a:lnTo>
                  <a:pt x="77590" y="61750"/>
                </a:lnTo>
                <a:lnTo>
                  <a:pt x="77730" y="61810"/>
                </a:lnTo>
                <a:lnTo>
                  <a:pt x="77740" y="61800"/>
                </a:lnTo>
                <a:lnTo>
                  <a:pt x="77770" y="61790"/>
                </a:lnTo>
                <a:lnTo>
                  <a:pt x="77820" y="61770"/>
                </a:lnTo>
                <a:lnTo>
                  <a:pt x="77840" y="61740"/>
                </a:lnTo>
                <a:lnTo>
                  <a:pt x="77890" y="61680"/>
                </a:lnTo>
                <a:lnTo>
                  <a:pt x="77900" y="61670"/>
                </a:lnTo>
                <a:lnTo>
                  <a:pt x="77840" y="61590"/>
                </a:lnTo>
                <a:lnTo>
                  <a:pt x="77860" y="61580"/>
                </a:lnTo>
                <a:lnTo>
                  <a:pt x="77960" y="61550"/>
                </a:lnTo>
                <a:lnTo>
                  <a:pt x="77990" y="61540"/>
                </a:lnTo>
                <a:lnTo>
                  <a:pt x="77970" y="61520"/>
                </a:lnTo>
                <a:lnTo>
                  <a:pt x="77820" y="61420"/>
                </a:lnTo>
                <a:lnTo>
                  <a:pt x="77790" y="61400"/>
                </a:lnTo>
                <a:lnTo>
                  <a:pt x="77710" y="61260"/>
                </a:lnTo>
                <a:lnTo>
                  <a:pt x="77850" y="61250"/>
                </a:lnTo>
                <a:lnTo>
                  <a:pt x="77860" y="61250"/>
                </a:lnTo>
                <a:lnTo>
                  <a:pt x="77960" y="61310"/>
                </a:lnTo>
                <a:lnTo>
                  <a:pt x="78130" y="61400"/>
                </a:lnTo>
                <a:lnTo>
                  <a:pt x="78150" y="61410"/>
                </a:lnTo>
                <a:lnTo>
                  <a:pt x="78140" y="61400"/>
                </a:lnTo>
                <a:lnTo>
                  <a:pt x="78120" y="61290"/>
                </a:lnTo>
                <a:lnTo>
                  <a:pt x="78120" y="61280"/>
                </a:lnTo>
                <a:lnTo>
                  <a:pt x="78090" y="61260"/>
                </a:lnTo>
                <a:lnTo>
                  <a:pt x="78030" y="61200"/>
                </a:lnTo>
                <a:lnTo>
                  <a:pt x="77920" y="61100"/>
                </a:lnTo>
                <a:lnTo>
                  <a:pt x="78090" y="60980"/>
                </a:lnTo>
                <a:lnTo>
                  <a:pt x="78140" y="60980"/>
                </a:lnTo>
                <a:lnTo>
                  <a:pt x="78470" y="61000"/>
                </a:lnTo>
                <a:lnTo>
                  <a:pt x="78410" y="60820"/>
                </a:lnTo>
                <a:lnTo>
                  <a:pt x="78410" y="60810"/>
                </a:lnTo>
                <a:lnTo>
                  <a:pt x="78290" y="60870"/>
                </a:lnTo>
                <a:lnTo>
                  <a:pt x="78250" y="60880"/>
                </a:lnTo>
                <a:lnTo>
                  <a:pt x="78240" y="60890"/>
                </a:lnTo>
                <a:lnTo>
                  <a:pt x="78230" y="60870"/>
                </a:lnTo>
                <a:lnTo>
                  <a:pt x="78050" y="60610"/>
                </a:lnTo>
                <a:lnTo>
                  <a:pt x="78230" y="60570"/>
                </a:lnTo>
                <a:lnTo>
                  <a:pt x="78360" y="60530"/>
                </a:lnTo>
                <a:lnTo>
                  <a:pt x="78380" y="60530"/>
                </a:lnTo>
                <a:lnTo>
                  <a:pt x="78380" y="60510"/>
                </a:lnTo>
                <a:lnTo>
                  <a:pt x="78380" y="60410"/>
                </a:lnTo>
                <a:lnTo>
                  <a:pt x="78380" y="60350"/>
                </a:lnTo>
                <a:lnTo>
                  <a:pt x="78370" y="60360"/>
                </a:lnTo>
                <a:lnTo>
                  <a:pt x="78270" y="60410"/>
                </a:lnTo>
                <a:lnTo>
                  <a:pt x="77990" y="60560"/>
                </a:lnTo>
                <a:lnTo>
                  <a:pt x="77980" y="60560"/>
                </a:lnTo>
                <a:lnTo>
                  <a:pt x="77990" y="60550"/>
                </a:lnTo>
                <a:lnTo>
                  <a:pt x="78180" y="60070"/>
                </a:lnTo>
                <a:lnTo>
                  <a:pt x="78180" y="60060"/>
                </a:lnTo>
                <a:lnTo>
                  <a:pt x="78170" y="60030"/>
                </a:lnTo>
                <a:lnTo>
                  <a:pt x="78140" y="59960"/>
                </a:lnTo>
                <a:lnTo>
                  <a:pt x="78140" y="59950"/>
                </a:lnTo>
                <a:lnTo>
                  <a:pt x="78110" y="59950"/>
                </a:lnTo>
                <a:lnTo>
                  <a:pt x="77800" y="59970"/>
                </a:lnTo>
                <a:lnTo>
                  <a:pt x="77790" y="59970"/>
                </a:lnTo>
                <a:lnTo>
                  <a:pt x="77720" y="60060"/>
                </a:lnTo>
                <a:lnTo>
                  <a:pt x="77710" y="60070"/>
                </a:lnTo>
                <a:lnTo>
                  <a:pt x="77700" y="60060"/>
                </a:lnTo>
                <a:lnTo>
                  <a:pt x="77590" y="59960"/>
                </a:lnTo>
                <a:lnTo>
                  <a:pt x="77550" y="59920"/>
                </a:lnTo>
                <a:lnTo>
                  <a:pt x="77520" y="59890"/>
                </a:lnTo>
                <a:lnTo>
                  <a:pt x="77490" y="59880"/>
                </a:lnTo>
                <a:lnTo>
                  <a:pt x="77420" y="59860"/>
                </a:lnTo>
                <a:lnTo>
                  <a:pt x="77400" y="59860"/>
                </a:lnTo>
                <a:lnTo>
                  <a:pt x="77390" y="59860"/>
                </a:lnTo>
                <a:lnTo>
                  <a:pt x="77320" y="59960"/>
                </a:lnTo>
                <a:lnTo>
                  <a:pt x="77310" y="59970"/>
                </a:lnTo>
                <a:lnTo>
                  <a:pt x="77320" y="59990"/>
                </a:lnTo>
                <a:lnTo>
                  <a:pt x="77360" y="60060"/>
                </a:lnTo>
                <a:lnTo>
                  <a:pt x="77390" y="60130"/>
                </a:lnTo>
                <a:lnTo>
                  <a:pt x="77400" y="60160"/>
                </a:lnTo>
                <a:lnTo>
                  <a:pt x="77390" y="60170"/>
                </a:lnTo>
                <a:lnTo>
                  <a:pt x="77210" y="60290"/>
                </a:lnTo>
                <a:lnTo>
                  <a:pt x="77000" y="60090"/>
                </a:lnTo>
                <a:lnTo>
                  <a:pt x="76830" y="60050"/>
                </a:lnTo>
                <a:lnTo>
                  <a:pt x="76830" y="60040"/>
                </a:lnTo>
                <a:lnTo>
                  <a:pt x="76880" y="59800"/>
                </a:lnTo>
                <a:lnTo>
                  <a:pt x="76880" y="59780"/>
                </a:lnTo>
                <a:lnTo>
                  <a:pt x="76820" y="59670"/>
                </a:lnTo>
                <a:lnTo>
                  <a:pt x="76820" y="59660"/>
                </a:lnTo>
                <a:lnTo>
                  <a:pt x="76810" y="59660"/>
                </a:lnTo>
                <a:lnTo>
                  <a:pt x="76750" y="59660"/>
                </a:lnTo>
                <a:lnTo>
                  <a:pt x="76740" y="59690"/>
                </a:lnTo>
                <a:lnTo>
                  <a:pt x="76720" y="59800"/>
                </a:lnTo>
                <a:lnTo>
                  <a:pt x="76710" y="59810"/>
                </a:lnTo>
                <a:lnTo>
                  <a:pt x="76680" y="59830"/>
                </a:lnTo>
                <a:lnTo>
                  <a:pt x="76630" y="59860"/>
                </a:lnTo>
                <a:lnTo>
                  <a:pt x="76610" y="59860"/>
                </a:lnTo>
                <a:lnTo>
                  <a:pt x="76560" y="59850"/>
                </a:lnTo>
                <a:lnTo>
                  <a:pt x="76490" y="59830"/>
                </a:lnTo>
                <a:lnTo>
                  <a:pt x="76480" y="59830"/>
                </a:lnTo>
                <a:lnTo>
                  <a:pt x="76370" y="59720"/>
                </a:lnTo>
                <a:lnTo>
                  <a:pt x="76150" y="59740"/>
                </a:lnTo>
                <a:lnTo>
                  <a:pt x="76260" y="59490"/>
                </a:lnTo>
                <a:lnTo>
                  <a:pt x="76260" y="59470"/>
                </a:lnTo>
                <a:lnTo>
                  <a:pt x="76260" y="59320"/>
                </a:lnTo>
                <a:lnTo>
                  <a:pt x="76330" y="59270"/>
                </a:lnTo>
                <a:lnTo>
                  <a:pt x="76600" y="59080"/>
                </a:lnTo>
                <a:lnTo>
                  <a:pt x="76610" y="59070"/>
                </a:lnTo>
                <a:lnTo>
                  <a:pt x="76730" y="58780"/>
                </a:lnTo>
                <a:lnTo>
                  <a:pt x="76740" y="58760"/>
                </a:lnTo>
                <a:lnTo>
                  <a:pt x="76740" y="58730"/>
                </a:lnTo>
                <a:lnTo>
                  <a:pt x="76680" y="58560"/>
                </a:lnTo>
                <a:lnTo>
                  <a:pt x="76600" y="58270"/>
                </a:lnTo>
                <a:lnTo>
                  <a:pt x="76600" y="58250"/>
                </a:lnTo>
                <a:lnTo>
                  <a:pt x="76640" y="58030"/>
                </a:lnTo>
                <a:lnTo>
                  <a:pt x="76640" y="58010"/>
                </a:lnTo>
                <a:lnTo>
                  <a:pt x="76580" y="57920"/>
                </a:lnTo>
                <a:lnTo>
                  <a:pt x="76510" y="57820"/>
                </a:lnTo>
                <a:lnTo>
                  <a:pt x="76490" y="57810"/>
                </a:lnTo>
                <a:lnTo>
                  <a:pt x="76480" y="57830"/>
                </a:lnTo>
                <a:lnTo>
                  <a:pt x="76390" y="57980"/>
                </a:lnTo>
                <a:lnTo>
                  <a:pt x="76380" y="57980"/>
                </a:lnTo>
                <a:lnTo>
                  <a:pt x="76380" y="57990"/>
                </a:lnTo>
                <a:lnTo>
                  <a:pt x="76310" y="57980"/>
                </a:lnTo>
                <a:lnTo>
                  <a:pt x="76310" y="57960"/>
                </a:lnTo>
                <a:lnTo>
                  <a:pt x="76290" y="57890"/>
                </a:lnTo>
                <a:lnTo>
                  <a:pt x="76160" y="57380"/>
                </a:lnTo>
                <a:lnTo>
                  <a:pt x="76170" y="57370"/>
                </a:lnTo>
                <a:lnTo>
                  <a:pt x="76310" y="56700"/>
                </a:lnTo>
                <a:lnTo>
                  <a:pt x="76290" y="56690"/>
                </a:lnTo>
                <a:lnTo>
                  <a:pt x="76220" y="56670"/>
                </a:lnTo>
                <a:lnTo>
                  <a:pt x="76150" y="56640"/>
                </a:lnTo>
                <a:lnTo>
                  <a:pt x="76120" y="56600"/>
                </a:lnTo>
                <a:lnTo>
                  <a:pt x="75910" y="56340"/>
                </a:lnTo>
                <a:lnTo>
                  <a:pt x="75850" y="56280"/>
                </a:lnTo>
                <a:lnTo>
                  <a:pt x="76010" y="56160"/>
                </a:lnTo>
                <a:lnTo>
                  <a:pt x="76160" y="56040"/>
                </a:lnTo>
                <a:lnTo>
                  <a:pt x="76170" y="56030"/>
                </a:lnTo>
                <a:lnTo>
                  <a:pt x="76170" y="56010"/>
                </a:lnTo>
                <a:lnTo>
                  <a:pt x="76160" y="55800"/>
                </a:lnTo>
                <a:lnTo>
                  <a:pt x="76150" y="55800"/>
                </a:lnTo>
                <a:lnTo>
                  <a:pt x="75770" y="55520"/>
                </a:lnTo>
                <a:lnTo>
                  <a:pt x="75750" y="55510"/>
                </a:lnTo>
                <a:lnTo>
                  <a:pt x="75730" y="55520"/>
                </a:lnTo>
                <a:lnTo>
                  <a:pt x="75720" y="55530"/>
                </a:lnTo>
                <a:lnTo>
                  <a:pt x="75700" y="55540"/>
                </a:lnTo>
                <a:lnTo>
                  <a:pt x="75710" y="55560"/>
                </a:lnTo>
                <a:lnTo>
                  <a:pt x="75780" y="55900"/>
                </a:lnTo>
                <a:lnTo>
                  <a:pt x="75760" y="55900"/>
                </a:lnTo>
                <a:lnTo>
                  <a:pt x="75520" y="55840"/>
                </a:lnTo>
                <a:lnTo>
                  <a:pt x="75510" y="55840"/>
                </a:lnTo>
                <a:lnTo>
                  <a:pt x="75500" y="55830"/>
                </a:lnTo>
                <a:lnTo>
                  <a:pt x="75450" y="55750"/>
                </a:lnTo>
                <a:lnTo>
                  <a:pt x="75440" y="55730"/>
                </a:lnTo>
                <a:lnTo>
                  <a:pt x="75450" y="55700"/>
                </a:lnTo>
                <a:lnTo>
                  <a:pt x="75450" y="55690"/>
                </a:lnTo>
                <a:lnTo>
                  <a:pt x="75520" y="55510"/>
                </a:lnTo>
                <a:lnTo>
                  <a:pt x="75450" y="55420"/>
                </a:lnTo>
                <a:lnTo>
                  <a:pt x="75430" y="55400"/>
                </a:lnTo>
                <a:lnTo>
                  <a:pt x="75420" y="55410"/>
                </a:lnTo>
                <a:lnTo>
                  <a:pt x="75110" y="55600"/>
                </a:lnTo>
                <a:lnTo>
                  <a:pt x="75100" y="55610"/>
                </a:lnTo>
                <a:lnTo>
                  <a:pt x="75080" y="55600"/>
                </a:lnTo>
                <a:lnTo>
                  <a:pt x="74880" y="55580"/>
                </a:lnTo>
                <a:lnTo>
                  <a:pt x="74870" y="55580"/>
                </a:lnTo>
                <a:lnTo>
                  <a:pt x="74860" y="55560"/>
                </a:lnTo>
                <a:lnTo>
                  <a:pt x="74820" y="55500"/>
                </a:lnTo>
                <a:lnTo>
                  <a:pt x="74800" y="55480"/>
                </a:lnTo>
                <a:lnTo>
                  <a:pt x="74810" y="55440"/>
                </a:lnTo>
                <a:lnTo>
                  <a:pt x="74830" y="55350"/>
                </a:lnTo>
                <a:lnTo>
                  <a:pt x="74950" y="55250"/>
                </a:lnTo>
                <a:lnTo>
                  <a:pt x="75090" y="55140"/>
                </a:lnTo>
                <a:lnTo>
                  <a:pt x="75110" y="55120"/>
                </a:lnTo>
                <a:lnTo>
                  <a:pt x="75100" y="55080"/>
                </a:lnTo>
                <a:lnTo>
                  <a:pt x="75100" y="55070"/>
                </a:lnTo>
                <a:lnTo>
                  <a:pt x="75090" y="55050"/>
                </a:lnTo>
                <a:lnTo>
                  <a:pt x="75050" y="55030"/>
                </a:lnTo>
                <a:lnTo>
                  <a:pt x="75000" y="55020"/>
                </a:lnTo>
                <a:lnTo>
                  <a:pt x="74960" y="55000"/>
                </a:lnTo>
                <a:lnTo>
                  <a:pt x="74950" y="55020"/>
                </a:lnTo>
                <a:lnTo>
                  <a:pt x="74850" y="55090"/>
                </a:lnTo>
                <a:lnTo>
                  <a:pt x="74680" y="55230"/>
                </a:lnTo>
                <a:lnTo>
                  <a:pt x="74670" y="55240"/>
                </a:lnTo>
                <a:lnTo>
                  <a:pt x="74630" y="55250"/>
                </a:lnTo>
                <a:lnTo>
                  <a:pt x="74620" y="55260"/>
                </a:lnTo>
                <a:lnTo>
                  <a:pt x="74430" y="55330"/>
                </a:lnTo>
                <a:lnTo>
                  <a:pt x="74420" y="55330"/>
                </a:lnTo>
                <a:lnTo>
                  <a:pt x="74420" y="55350"/>
                </a:lnTo>
                <a:lnTo>
                  <a:pt x="74460" y="55450"/>
                </a:lnTo>
                <a:lnTo>
                  <a:pt x="74570" y="55770"/>
                </a:lnTo>
                <a:lnTo>
                  <a:pt x="74580" y="55810"/>
                </a:lnTo>
                <a:lnTo>
                  <a:pt x="74570" y="55870"/>
                </a:lnTo>
                <a:lnTo>
                  <a:pt x="74560" y="55960"/>
                </a:lnTo>
                <a:lnTo>
                  <a:pt x="74550" y="56040"/>
                </a:lnTo>
                <a:lnTo>
                  <a:pt x="74530" y="56040"/>
                </a:lnTo>
                <a:lnTo>
                  <a:pt x="74460" y="56060"/>
                </a:lnTo>
                <a:lnTo>
                  <a:pt x="74450" y="56070"/>
                </a:lnTo>
                <a:lnTo>
                  <a:pt x="74190" y="56000"/>
                </a:lnTo>
                <a:lnTo>
                  <a:pt x="74020" y="56110"/>
                </a:lnTo>
                <a:lnTo>
                  <a:pt x="73980" y="56200"/>
                </a:lnTo>
                <a:lnTo>
                  <a:pt x="73960" y="56240"/>
                </a:lnTo>
                <a:lnTo>
                  <a:pt x="73960" y="56260"/>
                </a:lnTo>
                <a:lnTo>
                  <a:pt x="73960" y="56310"/>
                </a:lnTo>
                <a:lnTo>
                  <a:pt x="73970" y="56730"/>
                </a:lnTo>
                <a:lnTo>
                  <a:pt x="73970" y="56740"/>
                </a:lnTo>
                <a:lnTo>
                  <a:pt x="73940" y="56730"/>
                </a:lnTo>
                <a:lnTo>
                  <a:pt x="73910" y="56720"/>
                </a:lnTo>
                <a:lnTo>
                  <a:pt x="73900" y="56710"/>
                </a:lnTo>
                <a:lnTo>
                  <a:pt x="73830" y="56430"/>
                </a:lnTo>
                <a:lnTo>
                  <a:pt x="73820" y="56390"/>
                </a:lnTo>
                <a:lnTo>
                  <a:pt x="73790" y="56360"/>
                </a:lnTo>
                <a:lnTo>
                  <a:pt x="73610" y="56150"/>
                </a:lnTo>
                <a:lnTo>
                  <a:pt x="73610" y="56140"/>
                </a:lnTo>
                <a:lnTo>
                  <a:pt x="73590" y="56150"/>
                </a:lnTo>
                <a:lnTo>
                  <a:pt x="73550" y="56150"/>
                </a:lnTo>
                <a:lnTo>
                  <a:pt x="73530" y="56160"/>
                </a:lnTo>
                <a:lnTo>
                  <a:pt x="73550" y="56190"/>
                </a:lnTo>
                <a:lnTo>
                  <a:pt x="73580" y="56260"/>
                </a:lnTo>
                <a:lnTo>
                  <a:pt x="73650" y="56400"/>
                </a:lnTo>
                <a:lnTo>
                  <a:pt x="73670" y="56440"/>
                </a:lnTo>
                <a:lnTo>
                  <a:pt x="73670" y="56630"/>
                </a:lnTo>
                <a:lnTo>
                  <a:pt x="73600" y="56700"/>
                </a:lnTo>
                <a:lnTo>
                  <a:pt x="73580" y="56690"/>
                </a:lnTo>
                <a:lnTo>
                  <a:pt x="73430" y="56680"/>
                </a:lnTo>
                <a:lnTo>
                  <a:pt x="73410" y="56680"/>
                </a:lnTo>
                <a:lnTo>
                  <a:pt x="73400" y="56680"/>
                </a:lnTo>
                <a:lnTo>
                  <a:pt x="73260" y="56610"/>
                </a:lnTo>
                <a:lnTo>
                  <a:pt x="73080" y="56510"/>
                </a:lnTo>
                <a:lnTo>
                  <a:pt x="73070" y="56500"/>
                </a:lnTo>
                <a:lnTo>
                  <a:pt x="73000" y="56320"/>
                </a:lnTo>
                <a:lnTo>
                  <a:pt x="72970" y="56240"/>
                </a:lnTo>
                <a:lnTo>
                  <a:pt x="72900" y="56160"/>
                </a:lnTo>
                <a:lnTo>
                  <a:pt x="72890" y="56150"/>
                </a:lnTo>
                <a:lnTo>
                  <a:pt x="72880" y="56140"/>
                </a:lnTo>
                <a:lnTo>
                  <a:pt x="72860" y="56130"/>
                </a:lnTo>
                <a:lnTo>
                  <a:pt x="72830" y="56130"/>
                </a:lnTo>
                <a:lnTo>
                  <a:pt x="72660" y="56090"/>
                </a:lnTo>
                <a:lnTo>
                  <a:pt x="72640" y="56080"/>
                </a:lnTo>
                <a:lnTo>
                  <a:pt x="72640" y="56050"/>
                </a:lnTo>
                <a:lnTo>
                  <a:pt x="72650" y="55980"/>
                </a:lnTo>
                <a:lnTo>
                  <a:pt x="72670" y="55700"/>
                </a:lnTo>
                <a:lnTo>
                  <a:pt x="72670" y="55670"/>
                </a:lnTo>
                <a:lnTo>
                  <a:pt x="72670" y="55650"/>
                </a:lnTo>
                <a:lnTo>
                  <a:pt x="72590" y="55130"/>
                </a:lnTo>
                <a:lnTo>
                  <a:pt x="72580" y="55030"/>
                </a:lnTo>
                <a:lnTo>
                  <a:pt x="72570" y="54990"/>
                </a:lnTo>
                <a:lnTo>
                  <a:pt x="72590" y="54980"/>
                </a:lnTo>
                <a:lnTo>
                  <a:pt x="72740" y="54930"/>
                </a:lnTo>
                <a:lnTo>
                  <a:pt x="72540" y="54420"/>
                </a:lnTo>
                <a:close/>
                <a:moveTo>
                  <a:pt x="69390" y="38680"/>
                </a:moveTo>
                <a:lnTo>
                  <a:pt x="68850" y="38850"/>
                </a:lnTo>
                <a:lnTo>
                  <a:pt x="68690" y="38680"/>
                </a:lnTo>
                <a:lnTo>
                  <a:pt x="68020" y="39480"/>
                </a:lnTo>
                <a:lnTo>
                  <a:pt x="67980" y="39440"/>
                </a:lnTo>
                <a:lnTo>
                  <a:pt x="67870" y="39570"/>
                </a:lnTo>
                <a:lnTo>
                  <a:pt x="67790" y="39500"/>
                </a:lnTo>
                <a:lnTo>
                  <a:pt x="67900" y="39370"/>
                </a:lnTo>
                <a:lnTo>
                  <a:pt x="67760" y="39140"/>
                </a:lnTo>
                <a:lnTo>
                  <a:pt x="67560" y="39160"/>
                </a:lnTo>
                <a:lnTo>
                  <a:pt x="67440" y="39090"/>
                </a:lnTo>
                <a:lnTo>
                  <a:pt x="67350" y="39190"/>
                </a:lnTo>
                <a:lnTo>
                  <a:pt x="67410" y="39360"/>
                </a:lnTo>
                <a:lnTo>
                  <a:pt x="67150" y="39460"/>
                </a:lnTo>
                <a:lnTo>
                  <a:pt x="67070" y="39490"/>
                </a:lnTo>
                <a:lnTo>
                  <a:pt x="66980" y="39650"/>
                </a:lnTo>
                <a:lnTo>
                  <a:pt x="66710" y="39700"/>
                </a:lnTo>
                <a:lnTo>
                  <a:pt x="66670" y="39620"/>
                </a:lnTo>
                <a:lnTo>
                  <a:pt x="66580" y="39670"/>
                </a:lnTo>
                <a:lnTo>
                  <a:pt x="66110" y="39880"/>
                </a:lnTo>
                <a:lnTo>
                  <a:pt x="66100" y="39830"/>
                </a:lnTo>
                <a:lnTo>
                  <a:pt x="65940" y="39870"/>
                </a:lnTo>
                <a:lnTo>
                  <a:pt x="65890" y="39890"/>
                </a:lnTo>
                <a:lnTo>
                  <a:pt x="65810" y="39840"/>
                </a:lnTo>
                <a:lnTo>
                  <a:pt x="65800" y="39830"/>
                </a:lnTo>
                <a:lnTo>
                  <a:pt x="65820" y="39460"/>
                </a:lnTo>
                <a:lnTo>
                  <a:pt x="65590" y="38910"/>
                </a:lnTo>
                <a:lnTo>
                  <a:pt x="65160" y="38440"/>
                </a:lnTo>
                <a:lnTo>
                  <a:pt x="64920" y="38260"/>
                </a:lnTo>
                <a:lnTo>
                  <a:pt x="64870" y="38230"/>
                </a:lnTo>
                <a:lnTo>
                  <a:pt x="64330" y="37830"/>
                </a:lnTo>
                <a:lnTo>
                  <a:pt x="64170" y="37710"/>
                </a:lnTo>
                <a:lnTo>
                  <a:pt x="64170" y="37700"/>
                </a:lnTo>
                <a:lnTo>
                  <a:pt x="64150" y="37670"/>
                </a:lnTo>
                <a:lnTo>
                  <a:pt x="64060" y="37530"/>
                </a:lnTo>
                <a:lnTo>
                  <a:pt x="64060" y="37520"/>
                </a:lnTo>
                <a:lnTo>
                  <a:pt x="64060" y="37500"/>
                </a:lnTo>
                <a:lnTo>
                  <a:pt x="64150" y="37210"/>
                </a:lnTo>
                <a:lnTo>
                  <a:pt x="64170" y="37140"/>
                </a:lnTo>
                <a:lnTo>
                  <a:pt x="64390" y="36890"/>
                </a:lnTo>
                <a:lnTo>
                  <a:pt x="64620" y="36630"/>
                </a:lnTo>
                <a:lnTo>
                  <a:pt x="64910" y="36300"/>
                </a:lnTo>
                <a:lnTo>
                  <a:pt x="64920" y="36010"/>
                </a:lnTo>
                <a:lnTo>
                  <a:pt x="64540" y="35510"/>
                </a:lnTo>
                <a:lnTo>
                  <a:pt x="64510" y="35470"/>
                </a:lnTo>
                <a:lnTo>
                  <a:pt x="64440" y="35420"/>
                </a:lnTo>
                <a:lnTo>
                  <a:pt x="63770" y="34930"/>
                </a:lnTo>
                <a:lnTo>
                  <a:pt x="63470" y="34710"/>
                </a:lnTo>
                <a:lnTo>
                  <a:pt x="63070" y="34420"/>
                </a:lnTo>
                <a:lnTo>
                  <a:pt x="62930" y="34220"/>
                </a:lnTo>
                <a:lnTo>
                  <a:pt x="62870" y="33990"/>
                </a:lnTo>
                <a:lnTo>
                  <a:pt x="62880" y="33920"/>
                </a:lnTo>
                <a:lnTo>
                  <a:pt x="63010" y="33270"/>
                </a:lnTo>
                <a:lnTo>
                  <a:pt x="63050" y="33050"/>
                </a:lnTo>
                <a:lnTo>
                  <a:pt x="63040" y="32730"/>
                </a:lnTo>
                <a:lnTo>
                  <a:pt x="63040" y="32580"/>
                </a:lnTo>
                <a:lnTo>
                  <a:pt x="62900" y="32350"/>
                </a:lnTo>
                <a:lnTo>
                  <a:pt x="62850" y="32300"/>
                </a:lnTo>
                <a:lnTo>
                  <a:pt x="62330" y="31760"/>
                </a:lnTo>
                <a:lnTo>
                  <a:pt x="62190" y="31480"/>
                </a:lnTo>
                <a:lnTo>
                  <a:pt x="62180" y="31160"/>
                </a:lnTo>
                <a:lnTo>
                  <a:pt x="62360" y="30750"/>
                </a:lnTo>
                <a:lnTo>
                  <a:pt x="62400" y="30660"/>
                </a:lnTo>
                <a:lnTo>
                  <a:pt x="62430" y="30390"/>
                </a:lnTo>
                <a:lnTo>
                  <a:pt x="62320" y="30020"/>
                </a:lnTo>
                <a:lnTo>
                  <a:pt x="62250" y="29770"/>
                </a:lnTo>
                <a:lnTo>
                  <a:pt x="62200" y="29590"/>
                </a:lnTo>
                <a:lnTo>
                  <a:pt x="62080" y="29170"/>
                </a:lnTo>
                <a:lnTo>
                  <a:pt x="61890" y="28500"/>
                </a:lnTo>
                <a:lnTo>
                  <a:pt x="61840" y="28320"/>
                </a:lnTo>
                <a:lnTo>
                  <a:pt x="61820" y="28260"/>
                </a:lnTo>
                <a:lnTo>
                  <a:pt x="61830" y="28230"/>
                </a:lnTo>
                <a:lnTo>
                  <a:pt x="62070" y="27580"/>
                </a:lnTo>
                <a:lnTo>
                  <a:pt x="62080" y="27540"/>
                </a:lnTo>
                <a:lnTo>
                  <a:pt x="62100" y="27490"/>
                </a:lnTo>
                <a:lnTo>
                  <a:pt x="62100" y="27470"/>
                </a:lnTo>
                <a:lnTo>
                  <a:pt x="62120" y="27160"/>
                </a:lnTo>
                <a:lnTo>
                  <a:pt x="62150" y="26810"/>
                </a:lnTo>
                <a:lnTo>
                  <a:pt x="62150" y="26800"/>
                </a:lnTo>
                <a:lnTo>
                  <a:pt x="62360" y="25870"/>
                </a:lnTo>
                <a:lnTo>
                  <a:pt x="62360" y="25850"/>
                </a:lnTo>
                <a:lnTo>
                  <a:pt x="62370" y="25840"/>
                </a:lnTo>
                <a:lnTo>
                  <a:pt x="62520" y="25530"/>
                </a:lnTo>
                <a:lnTo>
                  <a:pt x="62710" y="25130"/>
                </a:lnTo>
                <a:lnTo>
                  <a:pt x="62920" y="24700"/>
                </a:lnTo>
                <a:lnTo>
                  <a:pt x="62920" y="24690"/>
                </a:lnTo>
                <a:lnTo>
                  <a:pt x="63000" y="24390"/>
                </a:lnTo>
                <a:lnTo>
                  <a:pt x="62830" y="24010"/>
                </a:lnTo>
                <a:lnTo>
                  <a:pt x="62830" y="24000"/>
                </a:lnTo>
                <a:lnTo>
                  <a:pt x="62490" y="23680"/>
                </a:lnTo>
                <a:lnTo>
                  <a:pt x="62450" y="23640"/>
                </a:lnTo>
                <a:lnTo>
                  <a:pt x="62320" y="23580"/>
                </a:lnTo>
                <a:lnTo>
                  <a:pt x="61930" y="23410"/>
                </a:lnTo>
                <a:lnTo>
                  <a:pt x="61910" y="23400"/>
                </a:lnTo>
                <a:lnTo>
                  <a:pt x="61870" y="23390"/>
                </a:lnTo>
                <a:lnTo>
                  <a:pt x="61000" y="23230"/>
                </a:lnTo>
                <a:lnTo>
                  <a:pt x="60890" y="23210"/>
                </a:lnTo>
                <a:lnTo>
                  <a:pt x="60500" y="23150"/>
                </a:lnTo>
                <a:lnTo>
                  <a:pt x="60450" y="23140"/>
                </a:lnTo>
                <a:lnTo>
                  <a:pt x="60370" y="23110"/>
                </a:lnTo>
                <a:lnTo>
                  <a:pt x="60340" y="23100"/>
                </a:lnTo>
                <a:lnTo>
                  <a:pt x="59710" y="22870"/>
                </a:lnTo>
                <a:lnTo>
                  <a:pt x="59210" y="22840"/>
                </a:lnTo>
                <a:lnTo>
                  <a:pt x="59010" y="22770"/>
                </a:lnTo>
                <a:lnTo>
                  <a:pt x="58980" y="22730"/>
                </a:lnTo>
                <a:lnTo>
                  <a:pt x="58860" y="22590"/>
                </a:lnTo>
                <a:lnTo>
                  <a:pt x="58800" y="22410"/>
                </a:lnTo>
                <a:lnTo>
                  <a:pt x="58860" y="22150"/>
                </a:lnTo>
                <a:lnTo>
                  <a:pt x="59060" y="21800"/>
                </a:lnTo>
                <a:lnTo>
                  <a:pt x="59080" y="21770"/>
                </a:lnTo>
                <a:lnTo>
                  <a:pt x="59110" y="21700"/>
                </a:lnTo>
                <a:lnTo>
                  <a:pt x="59110" y="21630"/>
                </a:lnTo>
                <a:lnTo>
                  <a:pt x="59110" y="21530"/>
                </a:lnTo>
                <a:lnTo>
                  <a:pt x="59110" y="21470"/>
                </a:lnTo>
                <a:lnTo>
                  <a:pt x="59010" y="21400"/>
                </a:lnTo>
                <a:lnTo>
                  <a:pt x="58860" y="21290"/>
                </a:lnTo>
                <a:lnTo>
                  <a:pt x="58520" y="21050"/>
                </a:lnTo>
                <a:lnTo>
                  <a:pt x="58220" y="20300"/>
                </a:lnTo>
                <a:lnTo>
                  <a:pt x="58140" y="20130"/>
                </a:lnTo>
                <a:lnTo>
                  <a:pt x="58130" y="20100"/>
                </a:lnTo>
                <a:lnTo>
                  <a:pt x="58060" y="20110"/>
                </a:lnTo>
                <a:lnTo>
                  <a:pt x="58000" y="20120"/>
                </a:lnTo>
                <a:lnTo>
                  <a:pt x="57910" y="20130"/>
                </a:lnTo>
                <a:lnTo>
                  <a:pt x="57860" y="20160"/>
                </a:lnTo>
                <a:lnTo>
                  <a:pt x="57840" y="20180"/>
                </a:lnTo>
                <a:lnTo>
                  <a:pt x="57450" y="20430"/>
                </a:lnTo>
                <a:lnTo>
                  <a:pt x="57260" y="20420"/>
                </a:lnTo>
                <a:lnTo>
                  <a:pt x="56910" y="20210"/>
                </a:lnTo>
                <a:lnTo>
                  <a:pt x="56450" y="19630"/>
                </a:lnTo>
                <a:lnTo>
                  <a:pt x="56400" y="19560"/>
                </a:lnTo>
                <a:lnTo>
                  <a:pt x="56390" y="19510"/>
                </a:lnTo>
                <a:lnTo>
                  <a:pt x="56390" y="19490"/>
                </a:lnTo>
                <a:lnTo>
                  <a:pt x="56380" y="19410"/>
                </a:lnTo>
                <a:lnTo>
                  <a:pt x="56390" y="19390"/>
                </a:lnTo>
                <a:lnTo>
                  <a:pt x="56470" y="19180"/>
                </a:lnTo>
                <a:lnTo>
                  <a:pt x="56460" y="19140"/>
                </a:lnTo>
                <a:lnTo>
                  <a:pt x="56430" y="19040"/>
                </a:lnTo>
                <a:lnTo>
                  <a:pt x="56080" y="18870"/>
                </a:lnTo>
                <a:lnTo>
                  <a:pt x="55290" y="18930"/>
                </a:lnTo>
                <a:lnTo>
                  <a:pt x="54740" y="18780"/>
                </a:lnTo>
                <a:lnTo>
                  <a:pt x="54530" y="18660"/>
                </a:lnTo>
                <a:lnTo>
                  <a:pt x="54440" y="18620"/>
                </a:lnTo>
                <a:lnTo>
                  <a:pt x="54170" y="18620"/>
                </a:lnTo>
                <a:lnTo>
                  <a:pt x="54170" y="18630"/>
                </a:lnTo>
                <a:lnTo>
                  <a:pt x="54080" y="19040"/>
                </a:lnTo>
                <a:lnTo>
                  <a:pt x="54000" y="19180"/>
                </a:lnTo>
                <a:lnTo>
                  <a:pt x="53880" y="19420"/>
                </a:lnTo>
                <a:lnTo>
                  <a:pt x="53760" y="19670"/>
                </a:lnTo>
                <a:lnTo>
                  <a:pt x="53710" y="19760"/>
                </a:lnTo>
                <a:lnTo>
                  <a:pt x="53500" y="19890"/>
                </a:lnTo>
                <a:lnTo>
                  <a:pt x="53250" y="19800"/>
                </a:lnTo>
                <a:lnTo>
                  <a:pt x="53180" y="19780"/>
                </a:lnTo>
                <a:lnTo>
                  <a:pt x="53060" y="19730"/>
                </a:lnTo>
                <a:lnTo>
                  <a:pt x="53020" y="19700"/>
                </a:lnTo>
                <a:lnTo>
                  <a:pt x="52870" y="19550"/>
                </a:lnTo>
                <a:lnTo>
                  <a:pt x="52850" y="19300"/>
                </a:lnTo>
                <a:lnTo>
                  <a:pt x="52870" y="19280"/>
                </a:lnTo>
                <a:lnTo>
                  <a:pt x="53060" y="18970"/>
                </a:lnTo>
                <a:lnTo>
                  <a:pt x="53130" y="18850"/>
                </a:lnTo>
                <a:lnTo>
                  <a:pt x="53180" y="18560"/>
                </a:lnTo>
                <a:lnTo>
                  <a:pt x="53210" y="18530"/>
                </a:lnTo>
                <a:lnTo>
                  <a:pt x="53280" y="18480"/>
                </a:lnTo>
                <a:lnTo>
                  <a:pt x="53490" y="18470"/>
                </a:lnTo>
                <a:lnTo>
                  <a:pt x="53500" y="18470"/>
                </a:lnTo>
                <a:lnTo>
                  <a:pt x="53670" y="18460"/>
                </a:lnTo>
                <a:lnTo>
                  <a:pt x="53750" y="18410"/>
                </a:lnTo>
                <a:lnTo>
                  <a:pt x="53800" y="18380"/>
                </a:lnTo>
                <a:lnTo>
                  <a:pt x="53990" y="18270"/>
                </a:lnTo>
                <a:lnTo>
                  <a:pt x="54010" y="18230"/>
                </a:lnTo>
                <a:lnTo>
                  <a:pt x="54170" y="17710"/>
                </a:lnTo>
                <a:lnTo>
                  <a:pt x="54240" y="17550"/>
                </a:lnTo>
                <a:lnTo>
                  <a:pt x="54330" y="17360"/>
                </a:lnTo>
                <a:lnTo>
                  <a:pt x="54400" y="17320"/>
                </a:lnTo>
                <a:lnTo>
                  <a:pt x="54500" y="17500"/>
                </a:lnTo>
                <a:lnTo>
                  <a:pt x="54610" y="17690"/>
                </a:lnTo>
                <a:lnTo>
                  <a:pt x="54630" y="17720"/>
                </a:lnTo>
                <a:lnTo>
                  <a:pt x="54660" y="17710"/>
                </a:lnTo>
                <a:lnTo>
                  <a:pt x="54880" y="17640"/>
                </a:lnTo>
                <a:lnTo>
                  <a:pt x="54890" y="17640"/>
                </a:lnTo>
                <a:lnTo>
                  <a:pt x="54890" y="17620"/>
                </a:lnTo>
                <a:lnTo>
                  <a:pt x="55000" y="17390"/>
                </a:lnTo>
                <a:lnTo>
                  <a:pt x="55030" y="17320"/>
                </a:lnTo>
                <a:lnTo>
                  <a:pt x="54990" y="17170"/>
                </a:lnTo>
                <a:lnTo>
                  <a:pt x="54960" y="17050"/>
                </a:lnTo>
                <a:lnTo>
                  <a:pt x="54840" y="16900"/>
                </a:lnTo>
                <a:lnTo>
                  <a:pt x="54810" y="16860"/>
                </a:lnTo>
                <a:lnTo>
                  <a:pt x="54750" y="16850"/>
                </a:lnTo>
                <a:lnTo>
                  <a:pt x="54480" y="16760"/>
                </a:lnTo>
                <a:lnTo>
                  <a:pt x="54260" y="16700"/>
                </a:lnTo>
                <a:lnTo>
                  <a:pt x="54170" y="16670"/>
                </a:lnTo>
                <a:lnTo>
                  <a:pt x="53250" y="16100"/>
                </a:lnTo>
                <a:lnTo>
                  <a:pt x="52630" y="15980"/>
                </a:lnTo>
                <a:lnTo>
                  <a:pt x="52350" y="16030"/>
                </a:lnTo>
                <a:lnTo>
                  <a:pt x="52240" y="16160"/>
                </a:lnTo>
                <a:lnTo>
                  <a:pt x="52230" y="16160"/>
                </a:lnTo>
                <a:lnTo>
                  <a:pt x="52240" y="16150"/>
                </a:lnTo>
                <a:lnTo>
                  <a:pt x="52240" y="16140"/>
                </a:lnTo>
                <a:lnTo>
                  <a:pt x="52280" y="16090"/>
                </a:lnTo>
                <a:lnTo>
                  <a:pt x="52290" y="16080"/>
                </a:lnTo>
                <a:lnTo>
                  <a:pt x="52290" y="16070"/>
                </a:lnTo>
                <a:lnTo>
                  <a:pt x="52290" y="16060"/>
                </a:lnTo>
                <a:lnTo>
                  <a:pt x="52290" y="16040"/>
                </a:lnTo>
                <a:lnTo>
                  <a:pt x="52260" y="15980"/>
                </a:lnTo>
                <a:lnTo>
                  <a:pt x="52260" y="15970"/>
                </a:lnTo>
                <a:lnTo>
                  <a:pt x="52250" y="15920"/>
                </a:lnTo>
                <a:lnTo>
                  <a:pt x="52240" y="15790"/>
                </a:lnTo>
                <a:lnTo>
                  <a:pt x="52350" y="15680"/>
                </a:lnTo>
                <a:lnTo>
                  <a:pt x="52490" y="15580"/>
                </a:lnTo>
                <a:lnTo>
                  <a:pt x="52500" y="15580"/>
                </a:lnTo>
                <a:lnTo>
                  <a:pt x="52620" y="15480"/>
                </a:lnTo>
                <a:lnTo>
                  <a:pt x="52690" y="15450"/>
                </a:lnTo>
                <a:lnTo>
                  <a:pt x="52680" y="15450"/>
                </a:lnTo>
                <a:lnTo>
                  <a:pt x="52660" y="15430"/>
                </a:lnTo>
                <a:lnTo>
                  <a:pt x="52650" y="15420"/>
                </a:lnTo>
                <a:lnTo>
                  <a:pt x="52620" y="15390"/>
                </a:lnTo>
                <a:lnTo>
                  <a:pt x="52610" y="15380"/>
                </a:lnTo>
                <a:lnTo>
                  <a:pt x="52580" y="15350"/>
                </a:lnTo>
                <a:lnTo>
                  <a:pt x="52500" y="15260"/>
                </a:lnTo>
                <a:lnTo>
                  <a:pt x="52420" y="15170"/>
                </a:lnTo>
                <a:lnTo>
                  <a:pt x="52320" y="15060"/>
                </a:lnTo>
                <a:lnTo>
                  <a:pt x="52320" y="15050"/>
                </a:lnTo>
                <a:lnTo>
                  <a:pt x="52340" y="15040"/>
                </a:lnTo>
                <a:lnTo>
                  <a:pt x="52350" y="15040"/>
                </a:lnTo>
                <a:lnTo>
                  <a:pt x="52370" y="15030"/>
                </a:lnTo>
                <a:lnTo>
                  <a:pt x="52390" y="15020"/>
                </a:lnTo>
                <a:lnTo>
                  <a:pt x="52400" y="15020"/>
                </a:lnTo>
                <a:lnTo>
                  <a:pt x="52410" y="15020"/>
                </a:lnTo>
                <a:lnTo>
                  <a:pt x="52420" y="15020"/>
                </a:lnTo>
                <a:lnTo>
                  <a:pt x="52430" y="15030"/>
                </a:lnTo>
                <a:lnTo>
                  <a:pt x="52440" y="15030"/>
                </a:lnTo>
                <a:lnTo>
                  <a:pt x="52450" y="15030"/>
                </a:lnTo>
                <a:lnTo>
                  <a:pt x="52470" y="15030"/>
                </a:lnTo>
                <a:lnTo>
                  <a:pt x="52480" y="15030"/>
                </a:lnTo>
                <a:lnTo>
                  <a:pt x="52500" y="15030"/>
                </a:lnTo>
                <a:lnTo>
                  <a:pt x="52500" y="15040"/>
                </a:lnTo>
                <a:lnTo>
                  <a:pt x="52520" y="15040"/>
                </a:lnTo>
                <a:lnTo>
                  <a:pt x="52530" y="15040"/>
                </a:lnTo>
                <a:lnTo>
                  <a:pt x="52540" y="15050"/>
                </a:lnTo>
                <a:lnTo>
                  <a:pt x="52550" y="15040"/>
                </a:lnTo>
                <a:lnTo>
                  <a:pt x="52560" y="15040"/>
                </a:lnTo>
                <a:lnTo>
                  <a:pt x="52570" y="15040"/>
                </a:lnTo>
                <a:lnTo>
                  <a:pt x="52580" y="15040"/>
                </a:lnTo>
                <a:lnTo>
                  <a:pt x="52590" y="15040"/>
                </a:lnTo>
                <a:lnTo>
                  <a:pt x="52600" y="15040"/>
                </a:lnTo>
                <a:lnTo>
                  <a:pt x="52610" y="15040"/>
                </a:lnTo>
                <a:lnTo>
                  <a:pt x="52620" y="15040"/>
                </a:lnTo>
                <a:lnTo>
                  <a:pt x="52630" y="15030"/>
                </a:lnTo>
                <a:lnTo>
                  <a:pt x="52640" y="15030"/>
                </a:lnTo>
                <a:lnTo>
                  <a:pt x="52660" y="15020"/>
                </a:lnTo>
                <a:lnTo>
                  <a:pt x="52680" y="15010"/>
                </a:lnTo>
                <a:lnTo>
                  <a:pt x="52690" y="15010"/>
                </a:lnTo>
                <a:lnTo>
                  <a:pt x="52710" y="15010"/>
                </a:lnTo>
                <a:lnTo>
                  <a:pt x="52730" y="15010"/>
                </a:lnTo>
                <a:lnTo>
                  <a:pt x="52740" y="15000"/>
                </a:lnTo>
                <a:lnTo>
                  <a:pt x="52760" y="15000"/>
                </a:lnTo>
                <a:lnTo>
                  <a:pt x="52770" y="15010"/>
                </a:lnTo>
                <a:lnTo>
                  <a:pt x="52780" y="15000"/>
                </a:lnTo>
                <a:lnTo>
                  <a:pt x="52820" y="14990"/>
                </a:lnTo>
                <a:lnTo>
                  <a:pt x="52840" y="14990"/>
                </a:lnTo>
                <a:lnTo>
                  <a:pt x="52850" y="14980"/>
                </a:lnTo>
                <a:lnTo>
                  <a:pt x="52860" y="14970"/>
                </a:lnTo>
                <a:lnTo>
                  <a:pt x="52860" y="14960"/>
                </a:lnTo>
                <a:lnTo>
                  <a:pt x="52870" y="14940"/>
                </a:lnTo>
                <a:lnTo>
                  <a:pt x="52870" y="14920"/>
                </a:lnTo>
                <a:lnTo>
                  <a:pt x="52880" y="14920"/>
                </a:lnTo>
                <a:lnTo>
                  <a:pt x="52890" y="14910"/>
                </a:lnTo>
                <a:lnTo>
                  <a:pt x="52900" y="14910"/>
                </a:lnTo>
                <a:lnTo>
                  <a:pt x="52900" y="14900"/>
                </a:lnTo>
                <a:lnTo>
                  <a:pt x="52910" y="14890"/>
                </a:lnTo>
                <a:lnTo>
                  <a:pt x="52910" y="14880"/>
                </a:lnTo>
                <a:lnTo>
                  <a:pt x="52920" y="14880"/>
                </a:lnTo>
                <a:lnTo>
                  <a:pt x="52930" y="14870"/>
                </a:lnTo>
                <a:lnTo>
                  <a:pt x="52940" y="14870"/>
                </a:lnTo>
                <a:lnTo>
                  <a:pt x="52950" y="14860"/>
                </a:lnTo>
                <a:lnTo>
                  <a:pt x="52960" y="14850"/>
                </a:lnTo>
                <a:lnTo>
                  <a:pt x="52960" y="14840"/>
                </a:lnTo>
                <a:lnTo>
                  <a:pt x="52970" y="14840"/>
                </a:lnTo>
                <a:lnTo>
                  <a:pt x="52970" y="14830"/>
                </a:lnTo>
                <a:lnTo>
                  <a:pt x="52970" y="14820"/>
                </a:lnTo>
                <a:lnTo>
                  <a:pt x="52980" y="14810"/>
                </a:lnTo>
                <a:lnTo>
                  <a:pt x="52970" y="14800"/>
                </a:lnTo>
                <a:lnTo>
                  <a:pt x="52970" y="14780"/>
                </a:lnTo>
                <a:lnTo>
                  <a:pt x="52970" y="14770"/>
                </a:lnTo>
                <a:lnTo>
                  <a:pt x="52990" y="14750"/>
                </a:lnTo>
                <a:lnTo>
                  <a:pt x="53000" y="14730"/>
                </a:lnTo>
                <a:lnTo>
                  <a:pt x="53020" y="14720"/>
                </a:lnTo>
                <a:lnTo>
                  <a:pt x="53030" y="14710"/>
                </a:lnTo>
                <a:lnTo>
                  <a:pt x="53040" y="14700"/>
                </a:lnTo>
                <a:lnTo>
                  <a:pt x="53050" y="14690"/>
                </a:lnTo>
                <a:lnTo>
                  <a:pt x="53060" y="14680"/>
                </a:lnTo>
                <a:lnTo>
                  <a:pt x="53060" y="14670"/>
                </a:lnTo>
                <a:lnTo>
                  <a:pt x="53070" y="14660"/>
                </a:lnTo>
                <a:lnTo>
                  <a:pt x="53090" y="14650"/>
                </a:lnTo>
                <a:lnTo>
                  <a:pt x="53110" y="14640"/>
                </a:lnTo>
                <a:lnTo>
                  <a:pt x="53120" y="14640"/>
                </a:lnTo>
                <a:lnTo>
                  <a:pt x="53130" y="14630"/>
                </a:lnTo>
                <a:lnTo>
                  <a:pt x="53130" y="14620"/>
                </a:lnTo>
                <a:lnTo>
                  <a:pt x="53140" y="14620"/>
                </a:lnTo>
                <a:lnTo>
                  <a:pt x="53160" y="14570"/>
                </a:lnTo>
                <a:lnTo>
                  <a:pt x="53170" y="14560"/>
                </a:lnTo>
                <a:lnTo>
                  <a:pt x="53180" y="14550"/>
                </a:lnTo>
                <a:lnTo>
                  <a:pt x="53190" y="14530"/>
                </a:lnTo>
                <a:lnTo>
                  <a:pt x="53190" y="14520"/>
                </a:lnTo>
                <a:lnTo>
                  <a:pt x="53190" y="14510"/>
                </a:lnTo>
                <a:lnTo>
                  <a:pt x="53200" y="14500"/>
                </a:lnTo>
                <a:lnTo>
                  <a:pt x="53250" y="14460"/>
                </a:lnTo>
                <a:lnTo>
                  <a:pt x="53260" y="14460"/>
                </a:lnTo>
                <a:lnTo>
                  <a:pt x="53270" y="14460"/>
                </a:lnTo>
                <a:lnTo>
                  <a:pt x="53290" y="14460"/>
                </a:lnTo>
                <a:lnTo>
                  <a:pt x="53310" y="14470"/>
                </a:lnTo>
                <a:lnTo>
                  <a:pt x="53330" y="14470"/>
                </a:lnTo>
                <a:lnTo>
                  <a:pt x="53340" y="14470"/>
                </a:lnTo>
                <a:lnTo>
                  <a:pt x="53400" y="14450"/>
                </a:lnTo>
                <a:lnTo>
                  <a:pt x="53420" y="14440"/>
                </a:lnTo>
                <a:lnTo>
                  <a:pt x="53440" y="14420"/>
                </a:lnTo>
                <a:lnTo>
                  <a:pt x="53510" y="14380"/>
                </a:lnTo>
                <a:lnTo>
                  <a:pt x="53520" y="14380"/>
                </a:lnTo>
                <a:lnTo>
                  <a:pt x="53540" y="14360"/>
                </a:lnTo>
                <a:lnTo>
                  <a:pt x="53570" y="14330"/>
                </a:lnTo>
                <a:lnTo>
                  <a:pt x="53580" y="14330"/>
                </a:lnTo>
                <a:lnTo>
                  <a:pt x="53590" y="14330"/>
                </a:lnTo>
                <a:lnTo>
                  <a:pt x="53600" y="14330"/>
                </a:lnTo>
                <a:lnTo>
                  <a:pt x="53620" y="14330"/>
                </a:lnTo>
                <a:lnTo>
                  <a:pt x="53670" y="14300"/>
                </a:lnTo>
                <a:lnTo>
                  <a:pt x="53700" y="14350"/>
                </a:lnTo>
                <a:lnTo>
                  <a:pt x="53710" y="14350"/>
                </a:lnTo>
                <a:lnTo>
                  <a:pt x="53730" y="14380"/>
                </a:lnTo>
                <a:lnTo>
                  <a:pt x="53770" y="14430"/>
                </a:lnTo>
                <a:lnTo>
                  <a:pt x="53830" y="14510"/>
                </a:lnTo>
                <a:lnTo>
                  <a:pt x="53840" y="14530"/>
                </a:lnTo>
                <a:lnTo>
                  <a:pt x="53880" y="14580"/>
                </a:lnTo>
                <a:lnTo>
                  <a:pt x="53890" y="14580"/>
                </a:lnTo>
                <a:lnTo>
                  <a:pt x="53950" y="14530"/>
                </a:lnTo>
                <a:lnTo>
                  <a:pt x="54000" y="14490"/>
                </a:lnTo>
                <a:lnTo>
                  <a:pt x="54030" y="14460"/>
                </a:lnTo>
                <a:lnTo>
                  <a:pt x="54050" y="14440"/>
                </a:lnTo>
                <a:lnTo>
                  <a:pt x="54070" y="14430"/>
                </a:lnTo>
                <a:lnTo>
                  <a:pt x="54090" y="14410"/>
                </a:lnTo>
                <a:lnTo>
                  <a:pt x="54120" y="14390"/>
                </a:lnTo>
                <a:lnTo>
                  <a:pt x="54130" y="14380"/>
                </a:lnTo>
                <a:lnTo>
                  <a:pt x="54140" y="14370"/>
                </a:lnTo>
                <a:lnTo>
                  <a:pt x="54140" y="14380"/>
                </a:lnTo>
                <a:lnTo>
                  <a:pt x="54150" y="14380"/>
                </a:lnTo>
                <a:lnTo>
                  <a:pt x="54170" y="14400"/>
                </a:lnTo>
                <a:lnTo>
                  <a:pt x="54180" y="14430"/>
                </a:lnTo>
                <a:lnTo>
                  <a:pt x="54190" y="14430"/>
                </a:lnTo>
                <a:lnTo>
                  <a:pt x="54220" y="14470"/>
                </a:lnTo>
                <a:lnTo>
                  <a:pt x="54260" y="14520"/>
                </a:lnTo>
                <a:lnTo>
                  <a:pt x="54290" y="14570"/>
                </a:lnTo>
                <a:lnTo>
                  <a:pt x="54300" y="14570"/>
                </a:lnTo>
                <a:lnTo>
                  <a:pt x="54330" y="14610"/>
                </a:lnTo>
                <a:lnTo>
                  <a:pt x="54350" y="14630"/>
                </a:lnTo>
                <a:lnTo>
                  <a:pt x="54360" y="14650"/>
                </a:lnTo>
                <a:lnTo>
                  <a:pt x="54370" y="14660"/>
                </a:lnTo>
                <a:lnTo>
                  <a:pt x="54380" y="14670"/>
                </a:lnTo>
                <a:lnTo>
                  <a:pt x="54400" y="14700"/>
                </a:lnTo>
                <a:lnTo>
                  <a:pt x="54440" y="14750"/>
                </a:lnTo>
                <a:lnTo>
                  <a:pt x="54450" y="14760"/>
                </a:lnTo>
                <a:lnTo>
                  <a:pt x="54460" y="14770"/>
                </a:lnTo>
                <a:lnTo>
                  <a:pt x="54480" y="14800"/>
                </a:lnTo>
                <a:lnTo>
                  <a:pt x="54500" y="14830"/>
                </a:lnTo>
                <a:lnTo>
                  <a:pt x="54510" y="14830"/>
                </a:lnTo>
                <a:lnTo>
                  <a:pt x="54540" y="14880"/>
                </a:lnTo>
                <a:lnTo>
                  <a:pt x="54610" y="14800"/>
                </a:lnTo>
                <a:lnTo>
                  <a:pt x="54630" y="14810"/>
                </a:lnTo>
                <a:lnTo>
                  <a:pt x="54670" y="14820"/>
                </a:lnTo>
                <a:lnTo>
                  <a:pt x="54680" y="14820"/>
                </a:lnTo>
                <a:lnTo>
                  <a:pt x="54730" y="14840"/>
                </a:lnTo>
                <a:lnTo>
                  <a:pt x="54780" y="14870"/>
                </a:lnTo>
                <a:lnTo>
                  <a:pt x="54800" y="14890"/>
                </a:lnTo>
                <a:lnTo>
                  <a:pt x="54810" y="14890"/>
                </a:lnTo>
                <a:lnTo>
                  <a:pt x="54820" y="14900"/>
                </a:lnTo>
                <a:lnTo>
                  <a:pt x="54850" y="14920"/>
                </a:lnTo>
                <a:lnTo>
                  <a:pt x="54870" y="14930"/>
                </a:lnTo>
                <a:lnTo>
                  <a:pt x="54880" y="14940"/>
                </a:lnTo>
                <a:lnTo>
                  <a:pt x="54900" y="14950"/>
                </a:lnTo>
                <a:lnTo>
                  <a:pt x="54920" y="14960"/>
                </a:lnTo>
                <a:lnTo>
                  <a:pt x="54930" y="14960"/>
                </a:lnTo>
                <a:lnTo>
                  <a:pt x="54950" y="14960"/>
                </a:lnTo>
                <a:lnTo>
                  <a:pt x="54950" y="14970"/>
                </a:lnTo>
                <a:lnTo>
                  <a:pt x="54970" y="14970"/>
                </a:lnTo>
                <a:lnTo>
                  <a:pt x="55010" y="14970"/>
                </a:lnTo>
                <a:lnTo>
                  <a:pt x="55010" y="14960"/>
                </a:lnTo>
                <a:lnTo>
                  <a:pt x="55020" y="14940"/>
                </a:lnTo>
                <a:lnTo>
                  <a:pt x="55030" y="14940"/>
                </a:lnTo>
                <a:lnTo>
                  <a:pt x="55040" y="14940"/>
                </a:lnTo>
                <a:lnTo>
                  <a:pt x="55080" y="14960"/>
                </a:lnTo>
                <a:lnTo>
                  <a:pt x="55110" y="14970"/>
                </a:lnTo>
                <a:lnTo>
                  <a:pt x="55160" y="14980"/>
                </a:lnTo>
                <a:lnTo>
                  <a:pt x="55180" y="14990"/>
                </a:lnTo>
                <a:lnTo>
                  <a:pt x="55250" y="15010"/>
                </a:lnTo>
                <a:lnTo>
                  <a:pt x="55260" y="15020"/>
                </a:lnTo>
                <a:lnTo>
                  <a:pt x="55300" y="15030"/>
                </a:lnTo>
                <a:lnTo>
                  <a:pt x="55310" y="15030"/>
                </a:lnTo>
                <a:lnTo>
                  <a:pt x="55310" y="15070"/>
                </a:lnTo>
                <a:lnTo>
                  <a:pt x="55310" y="15080"/>
                </a:lnTo>
                <a:lnTo>
                  <a:pt x="55310" y="15090"/>
                </a:lnTo>
                <a:lnTo>
                  <a:pt x="55300" y="15140"/>
                </a:lnTo>
                <a:lnTo>
                  <a:pt x="55300" y="15150"/>
                </a:lnTo>
                <a:lnTo>
                  <a:pt x="55300" y="15190"/>
                </a:lnTo>
                <a:lnTo>
                  <a:pt x="55290" y="15210"/>
                </a:lnTo>
                <a:lnTo>
                  <a:pt x="55290" y="15250"/>
                </a:lnTo>
                <a:lnTo>
                  <a:pt x="55290" y="15270"/>
                </a:lnTo>
                <a:lnTo>
                  <a:pt x="55280" y="15290"/>
                </a:lnTo>
                <a:lnTo>
                  <a:pt x="55280" y="15300"/>
                </a:lnTo>
                <a:lnTo>
                  <a:pt x="55320" y="15290"/>
                </a:lnTo>
                <a:lnTo>
                  <a:pt x="55360" y="15280"/>
                </a:lnTo>
                <a:lnTo>
                  <a:pt x="55420" y="15280"/>
                </a:lnTo>
                <a:lnTo>
                  <a:pt x="55460" y="15270"/>
                </a:lnTo>
                <a:lnTo>
                  <a:pt x="55520" y="15260"/>
                </a:lnTo>
                <a:lnTo>
                  <a:pt x="55540" y="15260"/>
                </a:lnTo>
                <a:lnTo>
                  <a:pt x="55630" y="15240"/>
                </a:lnTo>
                <a:lnTo>
                  <a:pt x="55770" y="15220"/>
                </a:lnTo>
                <a:lnTo>
                  <a:pt x="55790" y="15220"/>
                </a:lnTo>
                <a:lnTo>
                  <a:pt x="55840" y="15210"/>
                </a:lnTo>
                <a:lnTo>
                  <a:pt x="55870" y="15210"/>
                </a:lnTo>
                <a:lnTo>
                  <a:pt x="55900" y="15200"/>
                </a:lnTo>
                <a:lnTo>
                  <a:pt x="55910" y="15200"/>
                </a:lnTo>
                <a:lnTo>
                  <a:pt x="55930" y="15200"/>
                </a:lnTo>
                <a:lnTo>
                  <a:pt x="55940" y="15200"/>
                </a:lnTo>
                <a:lnTo>
                  <a:pt x="55960" y="15200"/>
                </a:lnTo>
                <a:lnTo>
                  <a:pt x="55970" y="15190"/>
                </a:lnTo>
                <a:lnTo>
                  <a:pt x="55990" y="15190"/>
                </a:lnTo>
                <a:lnTo>
                  <a:pt x="55950" y="15250"/>
                </a:lnTo>
                <a:lnTo>
                  <a:pt x="55930" y="15280"/>
                </a:lnTo>
                <a:lnTo>
                  <a:pt x="55920" y="15300"/>
                </a:lnTo>
                <a:lnTo>
                  <a:pt x="55920" y="15310"/>
                </a:lnTo>
                <a:lnTo>
                  <a:pt x="55920" y="15320"/>
                </a:lnTo>
                <a:lnTo>
                  <a:pt x="55930" y="15400"/>
                </a:lnTo>
                <a:lnTo>
                  <a:pt x="55930" y="15410"/>
                </a:lnTo>
                <a:lnTo>
                  <a:pt x="55930" y="15430"/>
                </a:lnTo>
                <a:lnTo>
                  <a:pt x="55940" y="15510"/>
                </a:lnTo>
                <a:lnTo>
                  <a:pt x="55940" y="15530"/>
                </a:lnTo>
                <a:lnTo>
                  <a:pt x="55940" y="15540"/>
                </a:lnTo>
                <a:lnTo>
                  <a:pt x="55940" y="15550"/>
                </a:lnTo>
                <a:lnTo>
                  <a:pt x="55950" y="15560"/>
                </a:lnTo>
                <a:lnTo>
                  <a:pt x="55980" y="15620"/>
                </a:lnTo>
                <a:lnTo>
                  <a:pt x="56060" y="15790"/>
                </a:lnTo>
                <a:lnTo>
                  <a:pt x="56070" y="15790"/>
                </a:lnTo>
                <a:lnTo>
                  <a:pt x="56080" y="15810"/>
                </a:lnTo>
                <a:lnTo>
                  <a:pt x="56100" y="15860"/>
                </a:lnTo>
                <a:lnTo>
                  <a:pt x="56100" y="15870"/>
                </a:lnTo>
                <a:lnTo>
                  <a:pt x="56110" y="15870"/>
                </a:lnTo>
                <a:lnTo>
                  <a:pt x="56130" y="15860"/>
                </a:lnTo>
                <a:lnTo>
                  <a:pt x="56190" y="15850"/>
                </a:lnTo>
                <a:lnTo>
                  <a:pt x="56210" y="15840"/>
                </a:lnTo>
                <a:lnTo>
                  <a:pt x="56230" y="15840"/>
                </a:lnTo>
                <a:lnTo>
                  <a:pt x="56290" y="15820"/>
                </a:lnTo>
                <a:lnTo>
                  <a:pt x="56330" y="15800"/>
                </a:lnTo>
                <a:lnTo>
                  <a:pt x="56360" y="15790"/>
                </a:lnTo>
                <a:lnTo>
                  <a:pt x="56370" y="15790"/>
                </a:lnTo>
                <a:lnTo>
                  <a:pt x="56390" y="15780"/>
                </a:lnTo>
                <a:lnTo>
                  <a:pt x="56400" y="15770"/>
                </a:lnTo>
                <a:lnTo>
                  <a:pt x="56420" y="15750"/>
                </a:lnTo>
                <a:lnTo>
                  <a:pt x="56420" y="15740"/>
                </a:lnTo>
                <a:lnTo>
                  <a:pt x="56430" y="15740"/>
                </a:lnTo>
                <a:lnTo>
                  <a:pt x="56450" y="15730"/>
                </a:lnTo>
                <a:lnTo>
                  <a:pt x="56480" y="15720"/>
                </a:lnTo>
                <a:lnTo>
                  <a:pt x="56500" y="15720"/>
                </a:lnTo>
                <a:lnTo>
                  <a:pt x="56560" y="15720"/>
                </a:lnTo>
                <a:lnTo>
                  <a:pt x="56730" y="15790"/>
                </a:lnTo>
                <a:lnTo>
                  <a:pt x="56800" y="15820"/>
                </a:lnTo>
                <a:lnTo>
                  <a:pt x="56810" y="15820"/>
                </a:lnTo>
                <a:lnTo>
                  <a:pt x="56960" y="15700"/>
                </a:lnTo>
                <a:lnTo>
                  <a:pt x="56990" y="15680"/>
                </a:lnTo>
                <a:lnTo>
                  <a:pt x="57020" y="15660"/>
                </a:lnTo>
                <a:lnTo>
                  <a:pt x="57080" y="15610"/>
                </a:lnTo>
                <a:lnTo>
                  <a:pt x="57100" y="15600"/>
                </a:lnTo>
                <a:lnTo>
                  <a:pt x="57190" y="15580"/>
                </a:lnTo>
                <a:lnTo>
                  <a:pt x="57350" y="15540"/>
                </a:lnTo>
                <a:lnTo>
                  <a:pt x="57400" y="15530"/>
                </a:lnTo>
                <a:lnTo>
                  <a:pt x="57490" y="15520"/>
                </a:lnTo>
                <a:lnTo>
                  <a:pt x="57620" y="15660"/>
                </a:lnTo>
                <a:lnTo>
                  <a:pt x="57710" y="15760"/>
                </a:lnTo>
                <a:lnTo>
                  <a:pt x="57750" y="15790"/>
                </a:lnTo>
                <a:lnTo>
                  <a:pt x="57800" y="15840"/>
                </a:lnTo>
                <a:lnTo>
                  <a:pt x="57860" y="15860"/>
                </a:lnTo>
                <a:lnTo>
                  <a:pt x="57890" y="15860"/>
                </a:lnTo>
                <a:lnTo>
                  <a:pt x="58000" y="15850"/>
                </a:lnTo>
                <a:lnTo>
                  <a:pt x="58050" y="15850"/>
                </a:lnTo>
                <a:lnTo>
                  <a:pt x="58240" y="15840"/>
                </a:lnTo>
                <a:lnTo>
                  <a:pt x="58300" y="15820"/>
                </a:lnTo>
                <a:lnTo>
                  <a:pt x="58300" y="15770"/>
                </a:lnTo>
                <a:lnTo>
                  <a:pt x="58300" y="15720"/>
                </a:lnTo>
                <a:lnTo>
                  <a:pt x="58320" y="15690"/>
                </a:lnTo>
                <a:lnTo>
                  <a:pt x="58350" y="15670"/>
                </a:lnTo>
                <a:lnTo>
                  <a:pt x="58440" y="15660"/>
                </a:lnTo>
                <a:lnTo>
                  <a:pt x="58470" y="15640"/>
                </a:lnTo>
                <a:lnTo>
                  <a:pt x="58500" y="15600"/>
                </a:lnTo>
                <a:lnTo>
                  <a:pt x="58520" y="15570"/>
                </a:lnTo>
                <a:lnTo>
                  <a:pt x="58530" y="15570"/>
                </a:lnTo>
                <a:lnTo>
                  <a:pt x="58540" y="15580"/>
                </a:lnTo>
                <a:lnTo>
                  <a:pt x="58550" y="15590"/>
                </a:lnTo>
                <a:lnTo>
                  <a:pt x="58550" y="15600"/>
                </a:lnTo>
                <a:lnTo>
                  <a:pt x="58560" y="15610"/>
                </a:lnTo>
                <a:lnTo>
                  <a:pt x="58570" y="15630"/>
                </a:lnTo>
                <a:lnTo>
                  <a:pt x="58570" y="15640"/>
                </a:lnTo>
                <a:lnTo>
                  <a:pt x="58610" y="15710"/>
                </a:lnTo>
                <a:lnTo>
                  <a:pt x="58620" y="15740"/>
                </a:lnTo>
                <a:lnTo>
                  <a:pt x="58660" y="15820"/>
                </a:lnTo>
                <a:lnTo>
                  <a:pt x="58690" y="15880"/>
                </a:lnTo>
                <a:lnTo>
                  <a:pt x="58840" y="15830"/>
                </a:lnTo>
                <a:lnTo>
                  <a:pt x="58970" y="15790"/>
                </a:lnTo>
                <a:lnTo>
                  <a:pt x="59100" y="15750"/>
                </a:lnTo>
                <a:lnTo>
                  <a:pt x="59110" y="15780"/>
                </a:lnTo>
                <a:lnTo>
                  <a:pt x="59140" y="15840"/>
                </a:lnTo>
                <a:lnTo>
                  <a:pt x="59170" y="15880"/>
                </a:lnTo>
                <a:lnTo>
                  <a:pt x="59170" y="15890"/>
                </a:lnTo>
                <a:lnTo>
                  <a:pt x="59250" y="15840"/>
                </a:lnTo>
                <a:lnTo>
                  <a:pt x="59260" y="15880"/>
                </a:lnTo>
                <a:lnTo>
                  <a:pt x="59280" y="15910"/>
                </a:lnTo>
                <a:lnTo>
                  <a:pt x="59340" y="16060"/>
                </a:lnTo>
                <a:lnTo>
                  <a:pt x="59350" y="16070"/>
                </a:lnTo>
                <a:lnTo>
                  <a:pt x="59370" y="16140"/>
                </a:lnTo>
                <a:lnTo>
                  <a:pt x="59380" y="16150"/>
                </a:lnTo>
                <a:lnTo>
                  <a:pt x="59390" y="16170"/>
                </a:lnTo>
                <a:lnTo>
                  <a:pt x="59420" y="16200"/>
                </a:lnTo>
                <a:lnTo>
                  <a:pt x="59460" y="16250"/>
                </a:lnTo>
                <a:lnTo>
                  <a:pt x="59470" y="16270"/>
                </a:lnTo>
                <a:lnTo>
                  <a:pt x="59470" y="16280"/>
                </a:lnTo>
                <a:lnTo>
                  <a:pt x="59510" y="16330"/>
                </a:lnTo>
                <a:lnTo>
                  <a:pt x="59530" y="16370"/>
                </a:lnTo>
                <a:lnTo>
                  <a:pt x="59540" y="16380"/>
                </a:lnTo>
                <a:lnTo>
                  <a:pt x="59570" y="16500"/>
                </a:lnTo>
                <a:lnTo>
                  <a:pt x="59590" y="16550"/>
                </a:lnTo>
                <a:lnTo>
                  <a:pt x="59570" y="16640"/>
                </a:lnTo>
                <a:lnTo>
                  <a:pt x="59530" y="16780"/>
                </a:lnTo>
                <a:lnTo>
                  <a:pt x="59430" y="17100"/>
                </a:lnTo>
                <a:lnTo>
                  <a:pt x="59430" y="17110"/>
                </a:lnTo>
                <a:lnTo>
                  <a:pt x="59430" y="17130"/>
                </a:lnTo>
                <a:lnTo>
                  <a:pt x="59420" y="17150"/>
                </a:lnTo>
                <a:lnTo>
                  <a:pt x="59420" y="17160"/>
                </a:lnTo>
                <a:lnTo>
                  <a:pt x="59420" y="17180"/>
                </a:lnTo>
                <a:lnTo>
                  <a:pt x="59410" y="17200"/>
                </a:lnTo>
                <a:lnTo>
                  <a:pt x="59400" y="17210"/>
                </a:lnTo>
                <a:lnTo>
                  <a:pt x="59400" y="17220"/>
                </a:lnTo>
                <a:lnTo>
                  <a:pt x="59400" y="17240"/>
                </a:lnTo>
                <a:lnTo>
                  <a:pt x="59390" y="17260"/>
                </a:lnTo>
                <a:lnTo>
                  <a:pt x="59380" y="17270"/>
                </a:lnTo>
                <a:lnTo>
                  <a:pt x="59370" y="17270"/>
                </a:lnTo>
                <a:lnTo>
                  <a:pt x="59360" y="17270"/>
                </a:lnTo>
                <a:lnTo>
                  <a:pt x="59350" y="17280"/>
                </a:lnTo>
                <a:lnTo>
                  <a:pt x="59230" y="17290"/>
                </a:lnTo>
                <a:lnTo>
                  <a:pt x="59200" y="17330"/>
                </a:lnTo>
                <a:lnTo>
                  <a:pt x="59170" y="17350"/>
                </a:lnTo>
                <a:lnTo>
                  <a:pt x="59150" y="17360"/>
                </a:lnTo>
                <a:lnTo>
                  <a:pt x="59140" y="17380"/>
                </a:lnTo>
                <a:lnTo>
                  <a:pt x="59090" y="17460"/>
                </a:lnTo>
                <a:lnTo>
                  <a:pt x="59120" y="17480"/>
                </a:lnTo>
                <a:lnTo>
                  <a:pt x="59150" y="17510"/>
                </a:lnTo>
                <a:lnTo>
                  <a:pt x="59160" y="17510"/>
                </a:lnTo>
                <a:lnTo>
                  <a:pt x="59170" y="17500"/>
                </a:lnTo>
                <a:lnTo>
                  <a:pt x="59200" y="17460"/>
                </a:lnTo>
                <a:lnTo>
                  <a:pt x="59270" y="17390"/>
                </a:lnTo>
                <a:lnTo>
                  <a:pt x="59340" y="17470"/>
                </a:lnTo>
                <a:lnTo>
                  <a:pt x="59420" y="17530"/>
                </a:lnTo>
                <a:lnTo>
                  <a:pt x="59300" y="17680"/>
                </a:lnTo>
                <a:lnTo>
                  <a:pt x="59470" y="17830"/>
                </a:lnTo>
                <a:lnTo>
                  <a:pt x="59470" y="17850"/>
                </a:lnTo>
                <a:lnTo>
                  <a:pt x="59460" y="17880"/>
                </a:lnTo>
                <a:lnTo>
                  <a:pt x="59450" y="17940"/>
                </a:lnTo>
                <a:lnTo>
                  <a:pt x="59440" y="17980"/>
                </a:lnTo>
                <a:lnTo>
                  <a:pt x="59440" y="18000"/>
                </a:lnTo>
                <a:lnTo>
                  <a:pt x="59420" y="18080"/>
                </a:lnTo>
                <a:lnTo>
                  <a:pt x="59390" y="18180"/>
                </a:lnTo>
                <a:lnTo>
                  <a:pt x="59370" y="18220"/>
                </a:lnTo>
                <a:lnTo>
                  <a:pt x="59340" y="18300"/>
                </a:lnTo>
                <a:lnTo>
                  <a:pt x="59290" y="18430"/>
                </a:lnTo>
                <a:lnTo>
                  <a:pt x="59280" y="18460"/>
                </a:lnTo>
                <a:lnTo>
                  <a:pt x="59270" y="18490"/>
                </a:lnTo>
                <a:lnTo>
                  <a:pt x="59230" y="18580"/>
                </a:lnTo>
                <a:lnTo>
                  <a:pt x="59220" y="18620"/>
                </a:lnTo>
                <a:lnTo>
                  <a:pt x="59210" y="18620"/>
                </a:lnTo>
                <a:lnTo>
                  <a:pt x="59220" y="18630"/>
                </a:lnTo>
                <a:lnTo>
                  <a:pt x="59240" y="18650"/>
                </a:lnTo>
                <a:lnTo>
                  <a:pt x="59400" y="18760"/>
                </a:lnTo>
                <a:lnTo>
                  <a:pt x="59400" y="18770"/>
                </a:lnTo>
                <a:lnTo>
                  <a:pt x="59480" y="18820"/>
                </a:lnTo>
                <a:lnTo>
                  <a:pt x="59530" y="18860"/>
                </a:lnTo>
                <a:lnTo>
                  <a:pt x="59540" y="18880"/>
                </a:lnTo>
                <a:lnTo>
                  <a:pt x="59550" y="18900"/>
                </a:lnTo>
                <a:lnTo>
                  <a:pt x="59550" y="18920"/>
                </a:lnTo>
                <a:lnTo>
                  <a:pt x="59560" y="18950"/>
                </a:lnTo>
                <a:lnTo>
                  <a:pt x="59550" y="19050"/>
                </a:lnTo>
                <a:lnTo>
                  <a:pt x="59550" y="19060"/>
                </a:lnTo>
                <a:lnTo>
                  <a:pt x="59550" y="19070"/>
                </a:lnTo>
                <a:lnTo>
                  <a:pt x="59560" y="19080"/>
                </a:lnTo>
                <a:lnTo>
                  <a:pt x="59560" y="19090"/>
                </a:lnTo>
                <a:lnTo>
                  <a:pt x="59580" y="19090"/>
                </a:lnTo>
                <a:lnTo>
                  <a:pt x="59590" y="19080"/>
                </a:lnTo>
                <a:lnTo>
                  <a:pt x="59600" y="19080"/>
                </a:lnTo>
                <a:lnTo>
                  <a:pt x="59620" y="19070"/>
                </a:lnTo>
                <a:lnTo>
                  <a:pt x="59650" y="19050"/>
                </a:lnTo>
                <a:lnTo>
                  <a:pt x="59720" y="19050"/>
                </a:lnTo>
                <a:lnTo>
                  <a:pt x="59790" y="19100"/>
                </a:lnTo>
                <a:lnTo>
                  <a:pt x="59810" y="19110"/>
                </a:lnTo>
                <a:lnTo>
                  <a:pt x="59810" y="19120"/>
                </a:lnTo>
                <a:lnTo>
                  <a:pt x="59790" y="19140"/>
                </a:lnTo>
                <a:lnTo>
                  <a:pt x="59800" y="19150"/>
                </a:lnTo>
                <a:lnTo>
                  <a:pt x="59860" y="19190"/>
                </a:lnTo>
                <a:lnTo>
                  <a:pt x="59870" y="19200"/>
                </a:lnTo>
                <a:lnTo>
                  <a:pt x="59930" y="19240"/>
                </a:lnTo>
                <a:lnTo>
                  <a:pt x="60060" y="19340"/>
                </a:lnTo>
                <a:lnTo>
                  <a:pt x="60100" y="19370"/>
                </a:lnTo>
                <a:lnTo>
                  <a:pt x="60070" y="19420"/>
                </a:lnTo>
                <a:lnTo>
                  <a:pt x="60040" y="19490"/>
                </a:lnTo>
                <a:lnTo>
                  <a:pt x="60010" y="19590"/>
                </a:lnTo>
                <a:lnTo>
                  <a:pt x="60010" y="19660"/>
                </a:lnTo>
                <a:lnTo>
                  <a:pt x="60010" y="19670"/>
                </a:lnTo>
                <a:lnTo>
                  <a:pt x="60030" y="19700"/>
                </a:lnTo>
                <a:lnTo>
                  <a:pt x="60040" y="19730"/>
                </a:lnTo>
                <a:lnTo>
                  <a:pt x="60060" y="19760"/>
                </a:lnTo>
                <a:lnTo>
                  <a:pt x="60080" y="19800"/>
                </a:lnTo>
                <a:lnTo>
                  <a:pt x="60110" y="19850"/>
                </a:lnTo>
                <a:lnTo>
                  <a:pt x="60160" y="19900"/>
                </a:lnTo>
                <a:lnTo>
                  <a:pt x="60320" y="20090"/>
                </a:lnTo>
                <a:lnTo>
                  <a:pt x="60430" y="20220"/>
                </a:lnTo>
                <a:lnTo>
                  <a:pt x="60520" y="20330"/>
                </a:lnTo>
                <a:lnTo>
                  <a:pt x="60680" y="20520"/>
                </a:lnTo>
                <a:lnTo>
                  <a:pt x="60720" y="20570"/>
                </a:lnTo>
                <a:lnTo>
                  <a:pt x="60860" y="20750"/>
                </a:lnTo>
                <a:lnTo>
                  <a:pt x="60970" y="20890"/>
                </a:lnTo>
                <a:lnTo>
                  <a:pt x="61380" y="20620"/>
                </a:lnTo>
                <a:lnTo>
                  <a:pt x="61440" y="20580"/>
                </a:lnTo>
                <a:lnTo>
                  <a:pt x="61470" y="20560"/>
                </a:lnTo>
                <a:lnTo>
                  <a:pt x="61570" y="20480"/>
                </a:lnTo>
                <a:lnTo>
                  <a:pt x="61600" y="20440"/>
                </a:lnTo>
                <a:lnTo>
                  <a:pt x="61610" y="20440"/>
                </a:lnTo>
                <a:lnTo>
                  <a:pt x="61640" y="20400"/>
                </a:lnTo>
                <a:lnTo>
                  <a:pt x="61680" y="20360"/>
                </a:lnTo>
                <a:lnTo>
                  <a:pt x="61720" y="20330"/>
                </a:lnTo>
                <a:lnTo>
                  <a:pt x="61830" y="20400"/>
                </a:lnTo>
                <a:lnTo>
                  <a:pt x="61890" y="20440"/>
                </a:lnTo>
                <a:lnTo>
                  <a:pt x="61930" y="20470"/>
                </a:lnTo>
                <a:lnTo>
                  <a:pt x="62030" y="20550"/>
                </a:lnTo>
                <a:lnTo>
                  <a:pt x="62090" y="20600"/>
                </a:lnTo>
                <a:lnTo>
                  <a:pt x="62120" y="20630"/>
                </a:lnTo>
                <a:lnTo>
                  <a:pt x="62140" y="20640"/>
                </a:lnTo>
                <a:lnTo>
                  <a:pt x="62150" y="20650"/>
                </a:lnTo>
                <a:lnTo>
                  <a:pt x="62260" y="20780"/>
                </a:lnTo>
                <a:lnTo>
                  <a:pt x="62280" y="20800"/>
                </a:lnTo>
                <a:lnTo>
                  <a:pt x="62300" y="20830"/>
                </a:lnTo>
                <a:lnTo>
                  <a:pt x="62310" y="20840"/>
                </a:lnTo>
                <a:lnTo>
                  <a:pt x="62320" y="20850"/>
                </a:lnTo>
                <a:lnTo>
                  <a:pt x="62340" y="20850"/>
                </a:lnTo>
                <a:lnTo>
                  <a:pt x="62360" y="20850"/>
                </a:lnTo>
                <a:lnTo>
                  <a:pt x="62390" y="20850"/>
                </a:lnTo>
                <a:lnTo>
                  <a:pt x="62400" y="20850"/>
                </a:lnTo>
                <a:lnTo>
                  <a:pt x="62430" y="20850"/>
                </a:lnTo>
                <a:lnTo>
                  <a:pt x="62450" y="20840"/>
                </a:lnTo>
                <a:lnTo>
                  <a:pt x="62460" y="20840"/>
                </a:lnTo>
                <a:lnTo>
                  <a:pt x="62470" y="20840"/>
                </a:lnTo>
                <a:lnTo>
                  <a:pt x="62510" y="20910"/>
                </a:lnTo>
                <a:lnTo>
                  <a:pt x="62530" y="20950"/>
                </a:lnTo>
                <a:lnTo>
                  <a:pt x="62580" y="20980"/>
                </a:lnTo>
                <a:lnTo>
                  <a:pt x="62580" y="20990"/>
                </a:lnTo>
                <a:lnTo>
                  <a:pt x="62620" y="20990"/>
                </a:lnTo>
                <a:lnTo>
                  <a:pt x="62630" y="21000"/>
                </a:lnTo>
                <a:lnTo>
                  <a:pt x="62660" y="21010"/>
                </a:lnTo>
                <a:lnTo>
                  <a:pt x="62690" y="21010"/>
                </a:lnTo>
                <a:lnTo>
                  <a:pt x="62730" y="21020"/>
                </a:lnTo>
                <a:lnTo>
                  <a:pt x="62750" y="21030"/>
                </a:lnTo>
                <a:lnTo>
                  <a:pt x="62760" y="21040"/>
                </a:lnTo>
                <a:lnTo>
                  <a:pt x="62800" y="21080"/>
                </a:lnTo>
                <a:lnTo>
                  <a:pt x="62850" y="21140"/>
                </a:lnTo>
                <a:lnTo>
                  <a:pt x="62870" y="21160"/>
                </a:lnTo>
                <a:lnTo>
                  <a:pt x="62880" y="21170"/>
                </a:lnTo>
                <a:lnTo>
                  <a:pt x="62930" y="21220"/>
                </a:lnTo>
                <a:lnTo>
                  <a:pt x="62990" y="21290"/>
                </a:lnTo>
                <a:lnTo>
                  <a:pt x="63000" y="21300"/>
                </a:lnTo>
                <a:lnTo>
                  <a:pt x="63030" y="21350"/>
                </a:lnTo>
                <a:lnTo>
                  <a:pt x="63050" y="21370"/>
                </a:lnTo>
                <a:lnTo>
                  <a:pt x="63100" y="21410"/>
                </a:lnTo>
                <a:lnTo>
                  <a:pt x="63190" y="21450"/>
                </a:lnTo>
                <a:lnTo>
                  <a:pt x="63230" y="21400"/>
                </a:lnTo>
                <a:lnTo>
                  <a:pt x="63250" y="21380"/>
                </a:lnTo>
                <a:lnTo>
                  <a:pt x="63270" y="21360"/>
                </a:lnTo>
                <a:lnTo>
                  <a:pt x="63300" y="21330"/>
                </a:lnTo>
                <a:lnTo>
                  <a:pt x="63310" y="21320"/>
                </a:lnTo>
                <a:lnTo>
                  <a:pt x="63350" y="21320"/>
                </a:lnTo>
                <a:lnTo>
                  <a:pt x="63440" y="21370"/>
                </a:lnTo>
                <a:lnTo>
                  <a:pt x="63470" y="21410"/>
                </a:lnTo>
                <a:lnTo>
                  <a:pt x="63570" y="21440"/>
                </a:lnTo>
                <a:lnTo>
                  <a:pt x="63600" y="21440"/>
                </a:lnTo>
                <a:lnTo>
                  <a:pt x="63630" y="21450"/>
                </a:lnTo>
                <a:lnTo>
                  <a:pt x="63680" y="21460"/>
                </a:lnTo>
                <a:lnTo>
                  <a:pt x="63710" y="21460"/>
                </a:lnTo>
                <a:lnTo>
                  <a:pt x="63740" y="21450"/>
                </a:lnTo>
                <a:lnTo>
                  <a:pt x="63800" y="21430"/>
                </a:lnTo>
                <a:lnTo>
                  <a:pt x="63850" y="21420"/>
                </a:lnTo>
                <a:lnTo>
                  <a:pt x="63880" y="21420"/>
                </a:lnTo>
                <a:lnTo>
                  <a:pt x="63910" y="21410"/>
                </a:lnTo>
                <a:lnTo>
                  <a:pt x="63920" y="21420"/>
                </a:lnTo>
                <a:lnTo>
                  <a:pt x="63940" y="21420"/>
                </a:lnTo>
                <a:lnTo>
                  <a:pt x="63960" y="21420"/>
                </a:lnTo>
                <a:lnTo>
                  <a:pt x="63980" y="21410"/>
                </a:lnTo>
                <a:lnTo>
                  <a:pt x="64000" y="21400"/>
                </a:lnTo>
                <a:lnTo>
                  <a:pt x="64030" y="21400"/>
                </a:lnTo>
                <a:lnTo>
                  <a:pt x="64040" y="21390"/>
                </a:lnTo>
                <a:lnTo>
                  <a:pt x="64090" y="21360"/>
                </a:lnTo>
                <a:lnTo>
                  <a:pt x="64100" y="21350"/>
                </a:lnTo>
                <a:lnTo>
                  <a:pt x="64120" y="21340"/>
                </a:lnTo>
                <a:lnTo>
                  <a:pt x="64150" y="21330"/>
                </a:lnTo>
                <a:lnTo>
                  <a:pt x="64180" y="21330"/>
                </a:lnTo>
                <a:lnTo>
                  <a:pt x="64260" y="21320"/>
                </a:lnTo>
                <a:lnTo>
                  <a:pt x="64270" y="21320"/>
                </a:lnTo>
                <a:lnTo>
                  <a:pt x="64270" y="21310"/>
                </a:lnTo>
                <a:lnTo>
                  <a:pt x="64260" y="21230"/>
                </a:lnTo>
                <a:lnTo>
                  <a:pt x="64240" y="21000"/>
                </a:lnTo>
                <a:lnTo>
                  <a:pt x="64230" y="20950"/>
                </a:lnTo>
                <a:lnTo>
                  <a:pt x="64220" y="20920"/>
                </a:lnTo>
                <a:lnTo>
                  <a:pt x="64210" y="20890"/>
                </a:lnTo>
                <a:lnTo>
                  <a:pt x="64190" y="20850"/>
                </a:lnTo>
                <a:lnTo>
                  <a:pt x="64170" y="20790"/>
                </a:lnTo>
                <a:lnTo>
                  <a:pt x="64160" y="20770"/>
                </a:lnTo>
                <a:lnTo>
                  <a:pt x="64140" y="20730"/>
                </a:lnTo>
                <a:lnTo>
                  <a:pt x="64120" y="20700"/>
                </a:lnTo>
                <a:lnTo>
                  <a:pt x="64100" y="20680"/>
                </a:lnTo>
                <a:lnTo>
                  <a:pt x="64100" y="20670"/>
                </a:lnTo>
                <a:lnTo>
                  <a:pt x="64110" y="20660"/>
                </a:lnTo>
                <a:lnTo>
                  <a:pt x="64120" y="20650"/>
                </a:lnTo>
                <a:lnTo>
                  <a:pt x="64120" y="20640"/>
                </a:lnTo>
                <a:lnTo>
                  <a:pt x="64110" y="20630"/>
                </a:lnTo>
                <a:lnTo>
                  <a:pt x="64110" y="20620"/>
                </a:lnTo>
                <a:lnTo>
                  <a:pt x="64110" y="20610"/>
                </a:lnTo>
                <a:lnTo>
                  <a:pt x="64110" y="20600"/>
                </a:lnTo>
                <a:lnTo>
                  <a:pt x="64110" y="20590"/>
                </a:lnTo>
                <a:lnTo>
                  <a:pt x="64120" y="20580"/>
                </a:lnTo>
                <a:lnTo>
                  <a:pt x="64130" y="20570"/>
                </a:lnTo>
                <a:lnTo>
                  <a:pt x="64140" y="20560"/>
                </a:lnTo>
                <a:lnTo>
                  <a:pt x="64150" y="20560"/>
                </a:lnTo>
                <a:lnTo>
                  <a:pt x="64170" y="20560"/>
                </a:lnTo>
                <a:lnTo>
                  <a:pt x="64190" y="20560"/>
                </a:lnTo>
                <a:lnTo>
                  <a:pt x="64200" y="20570"/>
                </a:lnTo>
                <a:lnTo>
                  <a:pt x="64200" y="20580"/>
                </a:lnTo>
                <a:lnTo>
                  <a:pt x="64210" y="20600"/>
                </a:lnTo>
                <a:lnTo>
                  <a:pt x="64220" y="20600"/>
                </a:lnTo>
                <a:lnTo>
                  <a:pt x="64230" y="20610"/>
                </a:lnTo>
                <a:lnTo>
                  <a:pt x="64230" y="20620"/>
                </a:lnTo>
                <a:lnTo>
                  <a:pt x="64250" y="20640"/>
                </a:lnTo>
                <a:lnTo>
                  <a:pt x="64270" y="20660"/>
                </a:lnTo>
                <a:lnTo>
                  <a:pt x="64280" y="20670"/>
                </a:lnTo>
                <a:lnTo>
                  <a:pt x="64290" y="20670"/>
                </a:lnTo>
                <a:lnTo>
                  <a:pt x="64310" y="20680"/>
                </a:lnTo>
                <a:lnTo>
                  <a:pt x="64320" y="20670"/>
                </a:lnTo>
                <a:lnTo>
                  <a:pt x="64330" y="20670"/>
                </a:lnTo>
                <a:lnTo>
                  <a:pt x="64340" y="20670"/>
                </a:lnTo>
                <a:lnTo>
                  <a:pt x="64350" y="20670"/>
                </a:lnTo>
                <a:lnTo>
                  <a:pt x="64360" y="20680"/>
                </a:lnTo>
                <a:lnTo>
                  <a:pt x="64370" y="20680"/>
                </a:lnTo>
                <a:lnTo>
                  <a:pt x="64380" y="20700"/>
                </a:lnTo>
                <a:lnTo>
                  <a:pt x="64390" y="20720"/>
                </a:lnTo>
                <a:lnTo>
                  <a:pt x="64410" y="20770"/>
                </a:lnTo>
                <a:lnTo>
                  <a:pt x="64430" y="20810"/>
                </a:lnTo>
                <a:lnTo>
                  <a:pt x="64430" y="20830"/>
                </a:lnTo>
                <a:lnTo>
                  <a:pt x="64440" y="20860"/>
                </a:lnTo>
                <a:lnTo>
                  <a:pt x="64440" y="20900"/>
                </a:lnTo>
                <a:lnTo>
                  <a:pt x="64450" y="20910"/>
                </a:lnTo>
                <a:lnTo>
                  <a:pt x="64460" y="20910"/>
                </a:lnTo>
                <a:lnTo>
                  <a:pt x="64470" y="20920"/>
                </a:lnTo>
                <a:lnTo>
                  <a:pt x="64480" y="20920"/>
                </a:lnTo>
                <a:lnTo>
                  <a:pt x="64510" y="20910"/>
                </a:lnTo>
                <a:lnTo>
                  <a:pt x="64500" y="20830"/>
                </a:lnTo>
                <a:lnTo>
                  <a:pt x="64500" y="20750"/>
                </a:lnTo>
                <a:lnTo>
                  <a:pt x="64490" y="20590"/>
                </a:lnTo>
                <a:lnTo>
                  <a:pt x="64480" y="20510"/>
                </a:lnTo>
                <a:lnTo>
                  <a:pt x="64430" y="20510"/>
                </a:lnTo>
                <a:lnTo>
                  <a:pt x="64380" y="20510"/>
                </a:lnTo>
                <a:lnTo>
                  <a:pt x="64370" y="20490"/>
                </a:lnTo>
                <a:lnTo>
                  <a:pt x="64310" y="20420"/>
                </a:lnTo>
                <a:lnTo>
                  <a:pt x="64300" y="20420"/>
                </a:lnTo>
                <a:lnTo>
                  <a:pt x="64290" y="20420"/>
                </a:lnTo>
                <a:lnTo>
                  <a:pt x="64280" y="20430"/>
                </a:lnTo>
                <a:lnTo>
                  <a:pt x="64270" y="20440"/>
                </a:lnTo>
                <a:lnTo>
                  <a:pt x="64260" y="20440"/>
                </a:lnTo>
                <a:lnTo>
                  <a:pt x="64250" y="20440"/>
                </a:lnTo>
                <a:lnTo>
                  <a:pt x="64220" y="20380"/>
                </a:lnTo>
                <a:lnTo>
                  <a:pt x="64340" y="20260"/>
                </a:lnTo>
                <a:lnTo>
                  <a:pt x="64350" y="20260"/>
                </a:lnTo>
                <a:lnTo>
                  <a:pt x="64350" y="20270"/>
                </a:lnTo>
                <a:lnTo>
                  <a:pt x="64360" y="20280"/>
                </a:lnTo>
                <a:lnTo>
                  <a:pt x="64370" y="20290"/>
                </a:lnTo>
                <a:lnTo>
                  <a:pt x="64370" y="20300"/>
                </a:lnTo>
                <a:lnTo>
                  <a:pt x="64380" y="20300"/>
                </a:lnTo>
                <a:lnTo>
                  <a:pt x="64390" y="20300"/>
                </a:lnTo>
                <a:lnTo>
                  <a:pt x="64400" y="20300"/>
                </a:lnTo>
                <a:lnTo>
                  <a:pt x="64400" y="20220"/>
                </a:lnTo>
                <a:lnTo>
                  <a:pt x="64410" y="20220"/>
                </a:lnTo>
                <a:lnTo>
                  <a:pt x="64420" y="20210"/>
                </a:lnTo>
                <a:lnTo>
                  <a:pt x="64460" y="20210"/>
                </a:lnTo>
                <a:lnTo>
                  <a:pt x="64470" y="20210"/>
                </a:lnTo>
                <a:lnTo>
                  <a:pt x="64480" y="20230"/>
                </a:lnTo>
                <a:lnTo>
                  <a:pt x="64490" y="20240"/>
                </a:lnTo>
                <a:lnTo>
                  <a:pt x="64500" y="20240"/>
                </a:lnTo>
                <a:lnTo>
                  <a:pt x="64520" y="20240"/>
                </a:lnTo>
                <a:lnTo>
                  <a:pt x="64530" y="20230"/>
                </a:lnTo>
                <a:lnTo>
                  <a:pt x="64550" y="20230"/>
                </a:lnTo>
                <a:lnTo>
                  <a:pt x="64570" y="20230"/>
                </a:lnTo>
                <a:lnTo>
                  <a:pt x="64580" y="20240"/>
                </a:lnTo>
                <a:lnTo>
                  <a:pt x="64590" y="20240"/>
                </a:lnTo>
                <a:lnTo>
                  <a:pt x="64600" y="20250"/>
                </a:lnTo>
                <a:lnTo>
                  <a:pt x="64610" y="20250"/>
                </a:lnTo>
                <a:lnTo>
                  <a:pt x="64620" y="20250"/>
                </a:lnTo>
                <a:lnTo>
                  <a:pt x="64670" y="20230"/>
                </a:lnTo>
                <a:lnTo>
                  <a:pt x="64730" y="20170"/>
                </a:lnTo>
                <a:lnTo>
                  <a:pt x="64790" y="20190"/>
                </a:lnTo>
                <a:lnTo>
                  <a:pt x="64810" y="20190"/>
                </a:lnTo>
                <a:lnTo>
                  <a:pt x="64830" y="20200"/>
                </a:lnTo>
                <a:lnTo>
                  <a:pt x="64860" y="20200"/>
                </a:lnTo>
                <a:lnTo>
                  <a:pt x="64880" y="20200"/>
                </a:lnTo>
                <a:lnTo>
                  <a:pt x="64910" y="20190"/>
                </a:lnTo>
                <a:lnTo>
                  <a:pt x="64940" y="20190"/>
                </a:lnTo>
                <a:lnTo>
                  <a:pt x="65100" y="20230"/>
                </a:lnTo>
                <a:lnTo>
                  <a:pt x="65130" y="20240"/>
                </a:lnTo>
                <a:lnTo>
                  <a:pt x="65160" y="20230"/>
                </a:lnTo>
                <a:lnTo>
                  <a:pt x="65190" y="20240"/>
                </a:lnTo>
                <a:lnTo>
                  <a:pt x="65200" y="20220"/>
                </a:lnTo>
                <a:lnTo>
                  <a:pt x="65210" y="20210"/>
                </a:lnTo>
                <a:lnTo>
                  <a:pt x="65210" y="20200"/>
                </a:lnTo>
                <a:lnTo>
                  <a:pt x="65210" y="20180"/>
                </a:lnTo>
                <a:lnTo>
                  <a:pt x="65200" y="20170"/>
                </a:lnTo>
                <a:lnTo>
                  <a:pt x="65190" y="20160"/>
                </a:lnTo>
                <a:lnTo>
                  <a:pt x="65170" y="20120"/>
                </a:lnTo>
                <a:lnTo>
                  <a:pt x="65150" y="20090"/>
                </a:lnTo>
                <a:lnTo>
                  <a:pt x="65140" y="20080"/>
                </a:lnTo>
                <a:lnTo>
                  <a:pt x="65090" y="20040"/>
                </a:lnTo>
                <a:lnTo>
                  <a:pt x="65070" y="20040"/>
                </a:lnTo>
                <a:lnTo>
                  <a:pt x="65050" y="20030"/>
                </a:lnTo>
                <a:lnTo>
                  <a:pt x="65060" y="19890"/>
                </a:lnTo>
                <a:lnTo>
                  <a:pt x="65130" y="19890"/>
                </a:lnTo>
                <a:lnTo>
                  <a:pt x="65260" y="19890"/>
                </a:lnTo>
                <a:lnTo>
                  <a:pt x="65420" y="19890"/>
                </a:lnTo>
                <a:lnTo>
                  <a:pt x="65500" y="19900"/>
                </a:lnTo>
                <a:lnTo>
                  <a:pt x="65730" y="19900"/>
                </a:lnTo>
                <a:lnTo>
                  <a:pt x="65830" y="19910"/>
                </a:lnTo>
                <a:lnTo>
                  <a:pt x="65930" y="19910"/>
                </a:lnTo>
                <a:lnTo>
                  <a:pt x="66070" y="19890"/>
                </a:lnTo>
                <a:lnTo>
                  <a:pt x="66080" y="19890"/>
                </a:lnTo>
                <a:lnTo>
                  <a:pt x="66100" y="19950"/>
                </a:lnTo>
                <a:lnTo>
                  <a:pt x="66120" y="20210"/>
                </a:lnTo>
                <a:lnTo>
                  <a:pt x="66130" y="20310"/>
                </a:lnTo>
                <a:lnTo>
                  <a:pt x="66160" y="20480"/>
                </a:lnTo>
                <a:lnTo>
                  <a:pt x="66180" y="20650"/>
                </a:lnTo>
                <a:lnTo>
                  <a:pt x="66190" y="20770"/>
                </a:lnTo>
                <a:lnTo>
                  <a:pt x="66190" y="20790"/>
                </a:lnTo>
                <a:lnTo>
                  <a:pt x="66210" y="20780"/>
                </a:lnTo>
                <a:lnTo>
                  <a:pt x="66230" y="20780"/>
                </a:lnTo>
                <a:lnTo>
                  <a:pt x="66240" y="20780"/>
                </a:lnTo>
                <a:lnTo>
                  <a:pt x="66270" y="20790"/>
                </a:lnTo>
                <a:lnTo>
                  <a:pt x="66280" y="20790"/>
                </a:lnTo>
                <a:lnTo>
                  <a:pt x="66300" y="20790"/>
                </a:lnTo>
                <a:lnTo>
                  <a:pt x="66320" y="21010"/>
                </a:lnTo>
                <a:lnTo>
                  <a:pt x="66350" y="21260"/>
                </a:lnTo>
                <a:lnTo>
                  <a:pt x="66380" y="21460"/>
                </a:lnTo>
                <a:lnTo>
                  <a:pt x="66380" y="21470"/>
                </a:lnTo>
                <a:lnTo>
                  <a:pt x="66390" y="21630"/>
                </a:lnTo>
                <a:lnTo>
                  <a:pt x="66370" y="21650"/>
                </a:lnTo>
                <a:lnTo>
                  <a:pt x="66370" y="21660"/>
                </a:lnTo>
                <a:lnTo>
                  <a:pt x="66380" y="21700"/>
                </a:lnTo>
                <a:lnTo>
                  <a:pt x="66410" y="21800"/>
                </a:lnTo>
                <a:lnTo>
                  <a:pt x="66410" y="21860"/>
                </a:lnTo>
                <a:lnTo>
                  <a:pt x="66420" y="21950"/>
                </a:lnTo>
                <a:lnTo>
                  <a:pt x="66430" y="21990"/>
                </a:lnTo>
                <a:lnTo>
                  <a:pt x="66440" y="22070"/>
                </a:lnTo>
                <a:lnTo>
                  <a:pt x="66450" y="22140"/>
                </a:lnTo>
                <a:lnTo>
                  <a:pt x="66450" y="22160"/>
                </a:lnTo>
                <a:lnTo>
                  <a:pt x="66460" y="22220"/>
                </a:lnTo>
                <a:lnTo>
                  <a:pt x="66460" y="22280"/>
                </a:lnTo>
                <a:lnTo>
                  <a:pt x="66470" y="22340"/>
                </a:lnTo>
                <a:lnTo>
                  <a:pt x="66490" y="22450"/>
                </a:lnTo>
                <a:lnTo>
                  <a:pt x="66510" y="22520"/>
                </a:lnTo>
                <a:lnTo>
                  <a:pt x="66520" y="22570"/>
                </a:lnTo>
                <a:lnTo>
                  <a:pt x="66530" y="22650"/>
                </a:lnTo>
                <a:lnTo>
                  <a:pt x="66540" y="22760"/>
                </a:lnTo>
                <a:lnTo>
                  <a:pt x="66570" y="22880"/>
                </a:lnTo>
                <a:lnTo>
                  <a:pt x="66580" y="22980"/>
                </a:lnTo>
                <a:lnTo>
                  <a:pt x="66580" y="23000"/>
                </a:lnTo>
                <a:lnTo>
                  <a:pt x="66590" y="23070"/>
                </a:lnTo>
                <a:lnTo>
                  <a:pt x="66600" y="23120"/>
                </a:lnTo>
                <a:lnTo>
                  <a:pt x="66610" y="23170"/>
                </a:lnTo>
                <a:lnTo>
                  <a:pt x="66620" y="23190"/>
                </a:lnTo>
                <a:lnTo>
                  <a:pt x="66630" y="23200"/>
                </a:lnTo>
                <a:lnTo>
                  <a:pt x="66640" y="23230"/>
                </a:lnTo>
                <a:lnTo>
                  <a:pt x="66870" y="23190"/>
                </a:lnTo>
                <a:lnTo>
                  <a:pt x="66870" y="23130"/>
                </a:lnTo>
                <a:lnTo>
                  <a:pt x="66870" y="23120"/>
                </a:lnTo>
                <a:lnTo>
                  <a:pt x="66870" y="23110"/>
                </a:lnTo>
                <a:lnTo>
                  <a:pt x="66880" y="23100"/>
                </a:lnTo>
                <a:lnTo>
                  <a:pt x="66900" y="23100"/>
                </a:lnTo>
                <a:lnTo>
                  <a:pt x="66910" y="23070"/>
                </a:lnTo>
                <a:lnTo>
                  <a:pt x="66930" y="23020"/>
                </a:lnTo>
                <a:lnTo>
                  <a:pt x="66930" y="22930"/>
                </a:lnTo>
                <a:lnTo>
                  <a:pt x="66940" y="22870"/>
                </a:lnTo>
                <a:lnTo>
                  <a:pt x="66960" y="22880"/>
                </a:lnTo>
                <a:lnTo>
                  <a:pt x="66980" y="22900"/>
                </a:lnTo>
                <a:lnTo>
                  <a:pt x="67000" y="22920"/>
                </a:lnTo>
                <a:lnTo>
                  <a:pt x="67020" y="22930"/>
                </a:lnTo>
                <a:lnTo>
                  <a:pt x="67060" y="22990"/>
                </a:lnTo>
                <a:lnTo>
                  <a:pt x="67080" y="23010"/>
                </a:lnTo>
                <a:lnTo>
                  <a:pt x="67080" y="23030"/>
                </a:lnTo>
                <a:lnTo>
                  <a:pt x="67070" y="23070"/>
                </a:lnTo>
                <a:lnTo>
                  <a:pt x="67060" y="23070"/>
                </a:lnTo>
                <a:lnTo>
                  <a:pt x="67050" y="23080"/>
                </a:lnTo>
                <a:lnTo>
                  <a:pt x="67020" y="23090"/>
                </a:lnTo>
                <a:lnTo>
                  <a:pt x="67010" y="23090"/>
                </a:lnTo>
                <a:lnTo>
                  <a:pt x="66960" y="23100"/>
                </a:lnTo>
                <a:lnTo>
                  <a:pt x="66950" y="23110"/>
                </a:lnTo>
                <a:lnTo>
                  <a:pt x="66940" y="23130"/>
                </a:lnTo>
                <a:lnTo>
                  <a:pt x="66940" y="23140"/>
                </a:lnTo>
                <a:lnTo>
                  <a:pt x="66950" y="23150"/>
                </a:lnTo>
                <a:lnTo>
                  <a:pt x="66960" y="23160"/>
                </a:lnTo>
                <a:lnTo>
                  <a:pt x="66960" y="23170"/>
                </a:lnTo>
                <a:lnTo>
                  <a:pt x="66990" y="23170"/>
                </a:lnTo>
                <a:lnTo>
                  <a:pt x="67120" y="23140"/>
                </a:lnTo>
                <a:lnTo>
                  <a:pt x="67210" y="23130"/>
                </a:lnTo>
                <a:lnTo>
                  <a:pt x="67290" y="23130"/>
                </a:lnTo>
                <a:lnTo>
                  <a:pt x="67420" y="23110"/>
                </a:lnTo>
                <a:lnTo>
                  <a:pt x="67430" y="23110"/>
                </a:lnTo>
                <a:lnTo>
                  <a:pt x="67440" y="23110"/>
                </a:lnTo>
                <a:lnTo>
                  <a:pt x="67470" y="23110"/>
                </a:lnTo>
                <a:lnTo>
                  <a:pt x="67600" y="23100"/>
                </a:lnTo>
                <a:lnTo>
                  <a:pt x="67850" y="23070"/>
                </a:lnTo>
                <a:lnTo>
                  <a:pt x="67920" y="23070"/>
                </a:lnTo>
                <a:lnTo>
                  <a:pt x="68040" y="23060"/>
                </a:lnTo>
                <a:lnTo>
                  <a:pt x="68090" y="23050"/>
                </a:lnTo>
                <a:lnTo>
                  <a:pt x="68100" y="23050"/>
                </a:lnTo>
                <a:lnTo>
                  <a:pt x="68190" y="23050"/>
                </a:lnTo>
                <a:lnTo>
                  <a:pt x="68240" y="23070"/>
                </a:lnTo>
                <a:lnTo>
                  <a:pt x="68240" y="23080"/>
                </a:lnTo>
                <a:lnTo>
                  <a:pt x="68250" y="23090"/>
                </a:lnTo>
                <a:lnTo>
                  <a:pt x="68270" y="23120"/>
                </a:lnTo>
                <a:lnTo>
                  <a:pt x="68270" y="23130"/>
                </a:lnTo>
                <a:lnTo>
                  <a:pt x="68250" y="23140"/>
                </a:lnTo>
                <a:lnTo>
                  <a:pt x="68210" y="23160"/>
                </a:lnTo>
                <a:lnTo>
                  <a:pt x="68200" y="23170"/>
                </a:lnTo>
                <a:lnTo>
                  <a:pt x="68190" y="23170"/>
                </a:lnTo>
                <a:lnTo>
                  <a:pt x="68190" y="23180"/>
                </a:lnTo>
                <a:lnTo>
                  <a:pt x="68180" y="23200"/>
                </a:lnTo>
                <a:lnTo>
                  <a:pt x="68170" y="23250"/>
                </a:lnTo>
                <a:lnTo>
                  <a:pt x="68160" y="23280"/>
                </a:lnTo>
                <a:lnTo>
                  <a:pt x="68140" y="23330"/>
                </a:lnTo>
                <a:lnTo>
                  <a:pt x="68130" y="23350"/>
                </a:lnTo>
                <a:lnTo>
                  <a:pt x="68120" y="23370"/>
                </a:lnTo>
                <a:lnTo>
                  <a:pt x="68110" y="23380"/>
                </a:lnTo>
                <a:lnTo>
                  <a:pt x="68100" y="23380"/>
                </a:lnTo>
                <a:lnTo>
                  <a:pt x="68080" y="23380"/>
                </a:lnTo>
                <a:lnTo>
                  <a:pt x="68060" y="23380"/>
                </a:lnTo>
                <a:lnTo>
                  <a:pt x="68030" y="23390"/>
                </a:lnTo>
                <a:lnTo>
                  <a:pt x="68010" y="23390"/>
                </a:lnTo>
                <a:lnTo>
                  <a:pt x="68000" y="23400"/>
                </a:lnTo>
                <a:lnTo>
                  <a:pt x="67990" y="23420"/>
                </a:lnTo>
                <a:lnTo>
                  <a:pt x="67990" y="23440"/>
                </a:lnTo>
                <a:lnTo>
                  <a:pt x="67990" y="23450"/>
                </a:lnTo>
                <a:lnTo>
                  <a:pt x="67990" y="23470"/>
                </a:lnTo>
                <a:lnTo>
                  <a:pt x="67980" y="23490"/>
                </a:lnTo>
                <a:lnTo>
                  <a:pt x="67970" y="23500"/>
                </a:lnTo>
                <a:lnTo>
                  <a:pt x="67840" y="23570"/>
                </a:lnTo>
                <a:lnTo>
                  <a:pt x="67770" y="23610"/>
                </a:lnTo>
                <a:lnTo>
                  <a:pt x="67700" y="23650"/>
                </a:lnTo>
                <a:lnTo>
                  <a:pt x="67600" y="23710"/>
                </a:lnTo>
                <a:lnTo>
                  <a:pt x="67500" y="23780"/>
                </a:lnTo>
                <a:lnTo>
                  <a:pt x="67460" y="23810"/>
                </a:lnTo>
                <a:lnTo>
                  <a:pt x="67400" y="23860"/>
                </a:lnTo>
                <a:lnTo>
                  <a:pt x="67380" y="23880"/>
                </a:lnTo>
                <a:lnTo>
                  <a:pt x="67350" y="23890"/>
                </a:lnTo>
                <a:lnTo>
                  <a:pt x="67340" y="23910"/>
                </a:lnTo>
                <a:lnTo>
                  <a:pt x="67330" y="23920"/>
                </a:lnTo>
                <a:lnTo>
                  <a:pt x="67340" y="23950"/>
                </a:lnTo>
                <a:lnTo>
                  <a:pt x="67340" y="23960"/>
                </a:lnTo>
                <a:lnTo>
                  <a:pt x="67320" y="24000"/>
                </a:lnTo>
                <a:lnTo>
                  <a:pt x="67290" y="24030"/>
                </a:lnTo>
                <a:lnTo>
                  <a:pt x="67270" y="24040"/>
                </a:lnTo>
                <a:lnTo>
                  <a:pt x="67260" y="24040"/>
                </a:lnTo>
                <a:lnTo>
                  <a:pt x="67240" y="24050"/>
                </a:lnTo>
                <a:lnTo>
                  <a:pt x="67230" y="24050"/>
                </a:lnTo>
                <a:lnTo>
                  <a:pt x="67220" y="24050"/>
                </a:lnTo>
                <a:lnTo>
                  <a:pt x="67210" y="24050"/>
                </a:lnTo>
                <a:lnTo>
                  <a:pt x="67200" y="24050"/>
                </a:lnTo>
                <a:lnTo>
                  <a:pt x="67180" y="24050"/>
                </a:lnTo>
                <a:lnTo>
                  <a:pt x="67160" y="24070"/>
                </a:lnTo>
                <a:lnTo>
                  <a:pt x="67150" y="24080"/>
                </a:lnTo>
                <a:lnTo>
                  <a:pt x="67130" y="24100"/>
                </a:lnTo>
                <a:lnTo>
                  <a:pt x="67120" y="24110"/>
                </a:lnTo>
                <a:lnTo>
                  <a:pt x="67110" y="24120"/>
                </a:lnTo>
                <a:lnTo>
                  <a:pt x="67110" y="24130"/>
                </a:lnTo>
                <a:lnTo>
                  <a:pt x="67100" y="24140"/>
                </a:lnTo>
                <a:lnTo>
                  <a:pt x="67100" y="24150"/>
                </a:lnTo>
                <a:lnTo>
                  <a:pt x="67090" y="24170"/>
                </a:lnTo>
                <a:lnTo>
                  <a:pt x="67090" y="24190"/>
                </a:lnTo>
                <a:lnTo>
                  <a:pt x="67080" y="24200"/>
                </a:lnTo>
                <a:lnTo>
                  <a:pt x="67070" y="24210"/>
                </a:lnTo>
                <a:lnTo>
                  <a:pt x="67070" y="24230"/>
                </a:lnTo>
                <a:lnTo>
                  <a:pt x="67070" y="24240"/>
                </a:lnTo>
                <a:lnTo>
                  <a:pt x="67070" y="24250"/>
                </a:lnTo>
                <a:lnTo>
                  <a:pt x="67070" y="24260"/>
                </a:lnTo>
                <a:lnTo>
                  <a:pt x="67060" y="24270"/>
                </a:lnTo>
                <a:lnTo>
                  <a:pt x="67060" y="24290"/>
                </a:lnTo>
                <a:lnTo>
                  <a:pt x="67040" y="24310"/>
                </a:lnTo>
                <a:lnTo>
                  <a:pt x="67030" y="24340"/>
                </a:lnTo>
                <a:lnTo>
                  <a:pt x="66990" y="24380"/>
                </a:lnTo>
                <a:lnTo>
                  <a:pt x="66980" y="24390"/>
                </a:lnTo>
                <a:lnTo>
                  <a:pt x="66980" y="24400"/>
                </a:lnTo>
                <a:lnTo>
                  <a:pt x="66980" y="24410"/>
                </a:lnTo>
                <a:lnTo>
                  <a:pt x="66970" y="24430"/>
                </a:lnTo>
                <a:lnTo>
                  <a:pt x="66960" y="24450"/>
                </a:lnTo>
                <a:lnTo>
                  <a:pt x="66950" y="24470"/>
                </a:lnTo>
                <a:lnTo>
                  <a:pt x="66940" y="24490"/>
                </a:lnTo>
                <a:lnTo>
                  <a:pt x="66930" y="24500"/>
                </a:lnTo>
                <a:lnTo>
                  <a:pt x="66920" y="24510"/>
                </a:lnTo>
                <a:lnTo>
                  <a:pt x="66920" y="24520"/>
                </a:lnTo>
                <a:lnTo>
                  <a:pt x="66920" y="24540"/>
                </a:lnTo>
                <a:lnTo>
                  <a:pt x="66910" y="24550"/>
                </a:lnTo>
                <a:lnTo>
                  <a:pt x="66910" y="24560"/>
                </a:lnTo>
                <a:lnTo>
                  <a:pt x="66900" y="24570"/>
                </a:lnTo>
                <a:lnTo>
                  <a:pt x="66880" y="24590"/>
                </a:lnTo>
                <a:lnTo>
                  <a:pt x="66820" y="24630"/>
                </a:lnTo>
                <a:lnTo>
                  <a:pt x="66800" y="24650"/>
                </a:lnTo>
                <a:lnTo>
                  <a:pt x="66780" y="24670"/>
                </a:lnTo>
                <a:lnTo>
                  <a:pt x="66770" y="24690"/>
                </a:lnTo>
                <a:lnTo>
                  <a:pt x="66760" y="24720"/>
                </a:lnTo>
                <a:lnTo>
                  <a:pt x="66730" y="24750"/>
                </a:lnTo>
                <a:lnTo>
                  <a:pt x="66710" y="24780"/>
                </a:lnTo>
                <a:lnTo>
                  <a:pt x="66690" y="24810"/>
                </a:lnTo>
                <a:lnTo>
                  <a:pt x="66680" y="24830"/>
                </a:lnTo>
                <a:lnTo>
                  <a:pt x="66670" y="24860"/>
                </a:lnTo>
                <a:lnTo>
                  <a:pt x="66660" y="24870"/>
                </a:lnTo>
                <a:lnTo>
                  <a:pt x="66650" y="24880"/>
                </a:lnTo>
                <a:lnTo>
                  <a:pt x="66640" y="24910"/>
                </a:lnTo>
                <a:lnTo>
                  <a:pt x="66630" y="24950"/>
                </a:lnTo>
                <a:lnTo>
                  <a:pt x="66630" y="24990"/>
                </a:lnTo>
                <a:lnTo>
                  <a:pt x="66620" y="25030"/>
                </a:lnTo>
                <a:lnTo>
                  <a:pt x="66620" y="25090"/>
                </a:lnTo>
                <a:lnTo>
                  <a:pt x="66620" y="25110"/>
                </a:lnTo>
                <a:lnTo>
                  <a:pt x="66600" y="25180"/>
                </a:lnTo>
                <a:lnTo>
                  <a:pt x="66600" y="25190"/>
                </a:lnTo>
                <a:lnTo>
                  <a:pt x="66590" y="25230"/>
                </a:lnTo>
                <a:lnTo>
                  <a:pt x="66580" y="25260"/>
                </a:lnTo>
                <a:lnTo>
                  <a:pt x="66640" y="25340"/>
                </a:lnTo>
                <a:lnTo>
                  <a:pt x="66710" y="25460"/>
                </a:lnTo>
                <a:lnTo>
                  <a:pt x="66810" y="25630"/>
                </a:lnTo>
                <a:lnTo>
                  <a:pt x="66830" y="25650"/>
                </a:lnTo>
                <a:lnTo>
                  <a:pt x="66840" y="25660"/>
                </a:lnTo>
                <a:lnTo>
                  <a:pt x="66850" y="25670"/>
                </a:lnTo>
                <a:lnTo>
                  <a:pt x="66910" y="25760"/>
                </a:lnTo>
                <a:lnTo>
                  <a:pt x="66990" y="25860"/>
                </a:lnTo>
                <a:lnTo>
                  <a:pt x="66990" y="25870"/>
                </a:lnTo>
                <a:lnTo>
                  <a:pt x="67000" y="25880"/>
                </a:lnTo>
                <a:lnTo>
                  <a:pt x="67010" y="25880"/>
                </a:lnTo>
                <a:lnTo>
                  <a:pt x="67070" y="25890"/>
                </a:lnTo>
                <a:lnTo>
                  <a:pt x="67270" y="25890"/>
                </a:lnTo>
                <a:lnTo>
                  <a:pt x="67290" y="25880"/>
                </a:lnTo>
                <a:lnTo>
                  <a:pt x="67400" y="25710"/>
                </a:lnTo>
                <a:lnTo>
                  <a:pt x="67440" y="25650"/>
                </a:lnTo>
                <a:lnTo>
                  <a:pt x="67450" y="25640"/>
                </a:lnTo>
                <a:lnTo>
                  <a:pt x="67490" y="25580"/>
                </a:lnTo>
                <a:lnTo>
                  <a:pt x="67560" y="25490"/>
                </a:lnTo>
                <a:lnTo>
                  <a:pt x="67570" y="25480"/>
                </a:lnTo>
                <a:lnTo>
                  <a:pt x="67580" y="25480"/>
                </a:lnTo>
                <a:lnTo>
                  <a:pt x="67600" y="25480"/>
                </a:lnTo>
                <a:lnTo>
                  <a:pt x="67620" y="25490"/>
                </a:lnTo>
                <a:lnTo>
                  <a:pt x="67680" y="25510"/>
                </a:lnTo>
                <a:lnTo>
                  <a:pt x="68150" y="25680"/>
                </a:lnTo>
                <a:lnTo>
                  <a:pt x="68150" y="25690"/>
                </a:lnTo>
                <a:lnTo>
                  <a:pt x="68140" y="25710"/>
                </a:lnTo>
                <a:lnTo>
                  <a:pt x="68130" y="25720"/>
                </a:lnTo>
                <a:lnTo>
                  <a:pt x="68130" y="25730"/>
                </a:lnTo>
                <a:lnTo>
                  <a:pt x="68130" y="25740"/>
                </a:lnTo>
                <a:lnTo>
                  <a:pt x="68130" y="25750"/>
                </a:lnTo>
                <a:lnTo>
                  <a:pt x="68140" y="25760"/>
                </a:lnTo>
                <a:lnTo>
                  <a:pt x="68150" y="25770"/>
                </a:lnTo>
                <a:lnTo>
                  <a:pt x="68160" y="25790"/>
                </a:lnTo>
                <a:lnTo>
                  <a:pt x="68150" y="25800"/>
                </a:lnTo>
                <a:lnTo>
                  <a:pt x="68150" y="25810"/>
                </a:lnTo>
                <a:lnTo>
                  <a:pt x="68140" y="25840"/>
                </a:lnTo>
                <a:lnTo>
                  <a:pt x="68130" y="25860"/>
                </a:lnTo>
                <a:lnTo>
                  <a:pt x="68110" y="25900"/>
                </a:lnTo>
                <a:lnTo>
                  <a:pt x="68100" y="25940"/>
                </a:lnTo>
                <a:lnTo>
                  <a:pt x="68080" y="26000"/>
                </a:lnTo>
                <a:lnTo>
                  <a:pt x="67730" y="26960"/>
                </a:lnTo>
                <a:lnTo>
                  <a:pt x="67700" y="27040"/>
                </a:lnTo>
                <a:lnTo>
                  <a:pt x="67690" y="27080"/>
                </a:lnTo>
                <a:lnTo>
                  <a:pt x="67680" y="27100"/>
                </a:lnTo>
                <a:lnTo>
                  <a:pt x="67610" y="27240"/>
                </a:lnTo>
                <a:lnTo>
                  <a:pt x="67600" y="27290"/>
                </a:lnTo>
                <a:lnTo>
                  <a:pt x="67320" y="27450"/>
                </a:lnTo>
                <a:lnTo>
                  <a:pt x="67240" y="27490"/>
                </a:lnTo>
                <a:lnTo>
                  <a:pt x="67010" y="27630"/>
                </a:lnTo>
                <a:lnTo>
                  <a:pt x="66900" y="27680"/>
                </a:lnTo>
                <a:lnTo>
                  <a:pt x="66880" y="27740"/>
                </a:lnTo>
                <a:lnTo>
                  <a:pt x="66840" y="27850"/>
                </a:lnTo>
                <a:lnTo>
                  <a:pt x="66680" y="28260"/>
                </a:lnTo>
                <a:lnTo>
                  <a:pt x="66690" y="28280"/>
                </a:lnTo>
                <a:lnTo>
                  <a:pt x="66700" y="28310"/>
                </a:lnTo>
                <a:lnTo>
                  <a:pt x="66820" y="28520"/>
                </a:lnTo>
                <a:lnTo>
                  <a:pt x="66830" y="28530"/>
                </a:lnTo>
                <a:lnTo>
                  <a:pt x="66840" y="28540"/>
                </a:lnTo>
                <a:lnTo>
                  <a:pt x="66900" y="28660"/>
                </a:lnTo>
                <a:lnTo>
                  <a:pt x="66980" y="28790"/>
                </a:lnTo>
                <a:lnTo>
                  <a:pt x="67070" y="28930"/>
                </a:lnTo>
                <a:lnTo>
                  <a:pt x="67050" y="28940"/>
                </a:lnTo>
                <a:lnTo>
                  <a:pt x="67020" y="28960"/>
                </a:lnTo>
                <a:lnTo>
                  <a:pt x="67020" y="28970"/>
                </a:lnTo>
                <a:lnTo>
                  <a:pt x="67060" y="29030"/>
                </a:lnTo>
                <a:lnTo>
                  <a:pt x="67040" y="29040"/>
                </a:lnTo>
                <a:lnTo>
                  <a:pt x="67230" y="29340"/>
                </a:lnTo>
                <a:lnTo>
                  <a:pt x="67230" y="29350"/>
                </a:lnTo>
                <a:lnTo>
                  <a:pt x="67230" y="29360"/>
                </a:lnTo>
                <a:lnTo>
                  <a:pt x="67190" y="29380"/>
                </a:lnTo>
                <a:lnTo>
                  <a:pt x="66990" y="29390"/>
                </a:lnTo>
                <a:lnTo>
                  <a:pt x="66990" y="29600"/>
                </a:lnTo>
                <a:lnTo>
                  <a:pt x="67000" y="29920"/>
                </a:lnTo>
                <a:lnTo>
                  <a:pt x="67000" y="29990"/>
                </a:lnTo>
                <a:lnTo>
                  <a:pt x="67010" y="30070"/>
                </a:lnTo>
                <a:lnTo>
                  <a:pt x="67010" y="30130"/>
                </a:lnTo>
                <a:lnTo>
                  <a:pt x="66950" y="30130"/>
                </a:lnTo>
                <a:lnTo>
                  <a:pt x="66840" y="30130"/>
                </a:lnTo>
                <a:lnTo>
                  <a:pt x="66800" y="30140"/>
                </a:lnTo>
                <a:lnTo>
                  <a:pt x="66800" y="30260"/>
                </a:lnTo>
                <a:lnTo>
                  <a:pt x="66790" y="30390"/>
                </a:lnTo>
                <a:lnTo>
                  <a:pt x="66790" y="30590"/>
                </a:lnTo>
                <a:lnTo>
                  <a:pt x="66790" y="30630"/>
                </a:lnTo>
                <a:lnTo>
                  <a:pt x="66900" y="30630"/>
                </a:lnTo>
                <a:lnTo>
                  <a:pt x="66940" y="30620"/>
                </a:lnTo>
                <a:lnTo>
                  <a:pt x="66960" y="30610"/>
                </a:lnTo>
                <a:lnTo>
                  <a:pt x="66970" y="30610"/>
                </a:lnTo>
                <a:lnTo>
                  <a:pt x="67300" y="30620"/>
                </a:lnTo>
                <a:lnTo>
                  <a:pt x="67280" y="30640"/>
                </a:lnTo>
                <a:lnTo>
                  <a:pt x="67260" y="30660"/>
                </a:lnTo>
                <a:lnTo>
                  <a:pt x="67230" y="30680"/>
                </a:lnTo>
                <a:lnTo>
                  <a:pt x="67130" y="30790"/>
                </a:lnTo>
                <a:lnTo>
                  <a:pt x="67080" y="30830"/>
                </a:lnTo>
                <a:lnTo>
                  <a:pt x="67070" y="30850"/>
                </a:lnTo>
                <a:lnTo>
                  <a:pt x="67060" y="30880"/>
                </a:lnTo>
                <a:lnTo>
                  <a:pt x="67060" y="30900"/>
                </a:lnTo>
                <a:lnTo>
                  <a:pt x="67040" y="30950"/>
                </a:lnTo>
                <a:lnTo>
                  <a:pt x="67030" y="30960"/>
                </a:lnTo>
                <a:lnTo>
                  <a:pt x="67020" y="30970"/>
                </a:lnTo>
                <a:lnTo>
                  <a:pt x="67020" y="30990"/>
                </a:lnTo>
                <a:lnTo>
                  <a:pt x="67020" y="31020"/>
                </a:lnTo>
                <a:lnTo>
                  <a:pt x="67000" y="31070"/>
                </a:lnTo>
                <a:lnTo>
                  <a:pt x="66880" y="31110"/>
                </a:lnTo>
                <a:lnTo>
                  <a:pt x="66850" y="31080"/>
                </a:lnTo>
                <a:lnTo>
                  <a:pt x="66830" y="31060"/>
                </a:lnTo>
                <a:lnTo>
                  <a:pt x="66810" y="31040"/>
                </a:lnTo>
                <a:lnTo>
                  <a:pt x="66800" y="31030"/>
                </a:lnTo>
                <a:lnTo>
                  <a:pt x="66790" y="31020"/>
                </a:lnTo>
                <a:lnTo>
                  <a:pt x="66790" y="31030"/>
                </a:lnTo>
                <a:lnTo>
                  <a:pt x="66790" y="31050"/>
                </a:lnTo>
                <a:lnTo>
                  <a:pt x="66800" y="31070"/>
                </a:lnTo>
                <a:lnTo>
                  <a:pt x="66810" y="31110"/>
                </a:lnTo>
                <a:lnTo>
                  <a:pt x="66820" y="31140"/>
                </a:lnTo>
                <a:lnTo>
                  <a:pt x="66820" y="31170"/>
                </a:lnTo>
                <a:lnTo>
                  <a:pt x="66830" y="31190"/>
                </a:lnTo>
                <a:lnTo>
                  <a:pt x="66840" y="31230"/>
                </a:lnTo>
                <a:lnTo>
                  <a:pt x="66870" y="31290"/>
                </a:lnTo>
                <a:lnTo>
                  <a:pt x="66900" y="31370"/>
                </a:lnTo>
                <a:lnTo>
                  <a:pt x="66960" y="31510"/>
                </a:lnTo>
                <a:lnTo>
                  <a:pt x="66960" y="31520"/>
                </a:lnTo>
                <a:lnTo>
                  <a:pt x="66900" y="31580"/>
                </a:lnTo>
                <a:lnTo>
                  <a:pt x="66860" y="31610"/>
                </a:lnTo>
                <a:lnTo>
                  <a:pt x="66790" y="31670"/>
                </a:lnTo>
                <a:lnTo>
                  <a:pt x="66770" y="31690"/>
                </a:lnTo>
                <a:lnTo>
                  <a:pt x="66690" y="31760"/>
                </a:lnTo>
                <a:lnTo>
                  <a:pt x="66690" y="31770"/>
                </a:lnTo>
                <a:lnTo>
                  <a:pt x="66680" y="31780"/>
                </a:lnTo>
                <a:lnTo>
                  <a:pt x="66680" y="31800"/>
                </a:lnTo>
                <a:lnTo>
                  <a:pt x="66680" y="31890"/>
                </a:lnTo>
                <a:lnTo>
                  <a:pt x="66670" y="31930"/>
                </a:lnTo>
                <a:lnTo>
                  <a:pt x="66670" y="31970"/>
                </a:lnTo>
                <a:lnTo>
                  <a:pt x="66640" y="32000"/>
                </a:lnTo>
                <a:lnTo>
                  <a:pt x="66600" y="32060"/>
                </a:lnTo>
                <a:lnTo>
                  <a:pt x="66590" y="32070"/>
                </a:lnTo>
                <a:lnTo>
                  <a:pt x="66580" y="32090"/>
                </a:lnTo>
                <a:lnTo>
                  <a:pt x="66560" y="32100"/>
                </a:lnTo>
                <a:lnTo>
                  <a:pt x="66550" y="32110"/>
                </a:lnTo>
                <a:lnTo>
                  <a:pt x="66500" y="32130"/>
                </a:lnTo>
                <a:lnTo>
                  <a:pt x="66450" y="32160"/>
                </a:lnTo>
                <a:lnTo>
                  <a:pt x="66440" y="32170"/>
                </a:lnTo>
                <a:lnTo>
                  <a:pt x="66420" y="32190"/>
                </a:lnTo>
                <a:lnTo>
                  <a:pt x="66410" y="32210"/>
                </a:lnTo>
                <a:lnTo>
                  <a:pt x="66360" y="32280"/>
                </a:lnTo>
                <a:lnTo>
                  <a:pt x="66340" y="32300"/>
                </a:lnTo>
                <a:lnTo>
                  <a:pt x="66320" y="32320"/>
                </a:lnTo>
                <a:lnTo>
                  <a:pt x="66320" y="32340"/>
                </a:lnTo>
                <a:lnTo>
                  <a:pt x="66310" y="32350"/>
                </a:lnTo>
                <a:lnTo>
                  <a:pt x="66320" y="32410"/>
                </a:lnTo>
                <a:lnTo>
                  <a:pt x="66310" y="32450"/>
                </a:lnTo>
                <a:lnTo>
                  <a:pt x="66310" y="32470"/>
                </a:lnTo>
                <a:lnTo>
                  <a:pt x="66310" y="32480"/>
                </a:lnTo>
                <a:lnTo>
                  <a:pt x="66310" y="32500"/>
                </a:lnTo>
                <a:lnTo>
                  <a:pt x="66300" y="32520"/>
                </a:lnTo>
                <a:lnTo>
                  <a:pt x="66300" y="32540"/>
                </a:lnTo>
                <a:lnTo>
                  <a:pt x="66280" y="32580"/>
                </a:lnTo>
                <a:lnTo>
                  <a:pt x="66280" y="32600"/>
                </a:lnTo>
                <a:lnTo>
                  <a:pt x="66280" y="32610"/>
                </a:lnTo>
                <a:lnTo>
                  <a:pt x="66290" y="32630"/>
                </a:lnTo>
                <a:lnTo>
                  <a:pt x="66290" y="32650"/>
                </a:lnTo>
                <a:lnTo>
                  <a:pt x="66290" y="32670"/>
                </a:lnTo>
                <a:lnTo>
                  <a:pt x="66290" y="32680"/>
                </a:lnTo>
                <a:lnTo>
                  <a:pt x="66290" y="32700"/>
                </a:lnTo>
                <a:lnTo>
                  <a:pt x="66280" y="32710"/>
                </a:lnTo>
                <a:lnTo>
                  <a:pt x="66280" y="32720"/>
                </a:lnTo>
                <a:lnTo>
                  <a:pt x="66280" y="32730"/>
                </a:lnTo>
                <a:lnTo>
                  <a:pt x="66280" y="32750"/>
                </a:lnTo>
                <a:lnTo>
                  <a:pt x="66240" y="32770"/>
                </a:lnTo>
                <a:lnTo>
                  <a:pt x="66120" y="32830"/>
                </a:lnTo>
                <a:lnTo>
                  <a:pt x="66030" y="32870"/>
                </a:lnTo>
                <a:lnTo>
                  <a:pt x="66000" y="32850"/>
                </a:lnTo>
                <a:lnTo>
                  <a:pt x="65980" y="32820"/>
                </a:lnTo>
                <a:lnTo>
                  <a:pt x="65950" y="32800"/>
                </a:lnTo>
                <a:lnTo>
                  <a:pt x="65950" y="32790"/>
                </a:lnTo>
                <a:lnTo>
                  <a:pt x="65930" y="32780"/>
                </a:lnTo>
                <a:lnTo>
                  <a:pt x="65910" y="32770"/>
                </a:lnTo>
                <a:lnTo>
                  <a:pt x="65710" y="32880"/>
                </a:lnTo>
                <a:lnTo>
                  <a:pt x="65480" y="33000"/>
                </a:lnTo>
                <a:lnTo>
                  <a:pt x="65370" y="33050"/>
                </a:lnTo>
                <a:lnTo>
                  <a:pt x="65180" y="33140"/>
                </a:lnTo>
                <a:lnTo>
                  <a:pt x="64980" y="33240"/>
                </a:lnTo>
                <a:lnTo>
                  <a:pt x="64890" y="33280"/>
                </a:lnTo>
                <a:lnTo>
                  <a:pt x="64890" y="33300"/>
                </a:lnTo>
                <a:lnTo>
                  <a:pt x="64900" y="33320"/>
                </a:lnTo>
                <a:lnTo>
                  <a:pt x="64930" y="33370"/>
                </a:lnTo>
                <a:lnTo>
                  <a:pt x="64990" y="33500"/>
                </a:lnTo>
                <a:lnTo>
                  <a:pt x="65070" y="33670"/>
                </a:lnTo>
                <a:lnTo>
                  <a:pt x="65130" y="33800"/>
                </a:lnTo>
                <a:lnTo>
                  <a:pt x="65210" y="33960"/>
                </a:lnTo>
                <a:lnTo>
                  <a:pt x="65280" y="34110"/>
                </a:lnTo>
                <a:lnTo>
                  <a:pt x="65370" y="34280"/>
                </a:lnTo>
                <a:lnTo>
                  <a:pt x="65410" y="34360"/>
                </a:lnTo>
                <a:lnTo>
                  <a:pt x="65520" y="34590"/>
                </a:lnTo>
                <a:lnTo>
                  <a:pt x="65610" y="34760"/>
                </a:lnTo>
                <a:lnTo>
                  <a:pt x="65860" y="34620"/>
                </a:lnTo>
                <a:lnTo>
                  <a:pt x="65890" y="34600"/>
                </a:lnTo>
                <a:lnTo>
                  <a:pt x="65890" y="34590"/>
                </a:lnTo>
                <a:lnTo>
                  <a:pt x="65910" y="34580"/>
                </a:lnTo>
                <a:lnTo>
                  <a:pt x="65920" y="34570"/>
                </a:lnTo>
                <a:lnTo>
                  <a:pt x="65930" y="34560"/>
                </a:lnTo>
                <a:lnTo>
                  <a:pt x="65980" y="34540"/>
                </a:lnTo>
                <a:lnTo>
                  <a:pt x="66040" y="34500"/>
                </a:lnTo>
                <a:lnTo>
                  <a:pt x="66120" y="34460"/>
                </a:lnTo>
                <a:lnTo>
                  <a:pt x="66230" y="34400"/>
                </a:lnTo>
                <a:lnTo>
                  <a:pt x="66270" y="34370"/>
                </a:lnTo>
                <a:lnTo>
                  <a:pt x="66280" y="34380"/>
                </a:lnTo>
                <a:lnTo>
                  <a:pt x="66310" y="34400"/>
                </a:lnTo>
                <a:lnTo>
                  <a:pt x="66320" y="34420"/>
                </a:lnTo>
                <a:lnTo>
                  <a:pt x="66350" y="34450"/>
                </a:lnTo>
                <a:lnTo>
                  <a:pt x="66400" y="34510"/>
                </a:lnTo>
                <a:lnTo>
                  <a:pt x="66390" y="34530"/>
                </a:lnTo>
                <a:lnTo>
                  <a:pt x="66390" y="34540"/>
                </a:lnTo>
                <a:lnTo>
                  <a:pt x="66370" y="34550"/>
                </a:lnTo>
                <a:lnTo>
                  <a:pt x="66350" y="34550"/>
                </a:lnTo>
                <a:lnTo>
                  <a:pt x="66330" y="34550"/>
                </a:lnTo>
                <a:lnTo>
                  <a:pt x="66310" y="34560"/>
                </a:lnTo>
                <a:lnTo>
                  <a:pt x="66290" y="34570"/>
                </a:lnTo>
                <a:lnTo>
                  <a:pt x="66280" y="34580"/>
                </a:lnTo>
                <a:lnTo>
                  <a:pt x="66270" y="34590"/>
                </a:lnTo>
                <a:lnTo>
                  <a:pt x="66270" y="34610"/>
                </a:lnTo>
                <a:lnTo>
                  <a:pt x="66280" y="34650"/>
                </a:lnTo>
                <a:lnTo>
                  <a:pt x="66290" y="34680"/>
                </a:lnTo>
                <a:lnTo>
                  <a:pt x="66290" y="34700"/>
                </a:lnTo>
                <a:lnTo>
                  <a:pt x="66290" y="34710"/>
                </a:lnTo>
                <a:lnTo>
                  <a:pt x="66290" y="34720"/>
                </a:lnTo>
                <a:lnTo>
                  <a:pt x="66290" y="34740"/>
                </a:lnTo>
                <a:lnTo>
                  <a:pt x="66290" y="34770"/>
                </a:lnTo>
                <a:lnTo>
                  <a:pt x="66280" y="34800"/>
                </a:lnTo>
                <a:lnTo>
                  <a:pt x="66280" y="34810"/>
                </a:lnTo>
                <a:lnTo>
                  <a:pt x="66280" y="34830"/>
                </a:lnTo>
                <a:lnTo>
                  <a:pt x="66270" y="34850"/>
                </a:lnTo>
                <a:lnTo>
                  <a:pt x="66270" y="34870"/>
                </a:lnTo>
                <a:lnTo>
                  <a:pt x="66270" y="34880"/>
                </a:lnTo>
                <a:lnTo>
                  <a:pt x="66270" y="34890"/>
                </a:lnTo>
                <a:lnTo>
                  <a:pt x="66260" y="34900"/>
                </a:lnTo>
                <a:lnTo>
                  <a:pt x="66260" y="34910"/>
                </a:lnTo>
                <a:lnTo>
                  <a:pt x="66270" y="34920"/>
                </a:lnTo>
                <a:lnTo>
                  <a:pt x="66260" y="34940"/>
                </a:lnTo>
                <a:lnTo>
                  <a:pt x="66260" y="34960"/>
                </a:lnTo>
                <a:lnTo>
                  <a:pt x="66260" y="34970"/>
                </a:lnTo>
                <a:lnTo>
                  <a:pt x="66260" y="34990"/>
                </a:lnTo>
                <a:lnTo>
                  <a:pt x="66250" y="35020"/>
                </a:lnTo>
                <a:lnTo>
                  <a:pt x="66250" y="35030"/>
                </a:lnTo>
                <a:lnTo>
                  <a:pt x="66250" y="35050"/>
                </a:lnTo>
                <a:lnTo>
                  <a:pt x="66250" y="35060"/>
                </a:lnTo>
                <a:lnTo>
                  <a:pt x="66250" y="35070"/>
                </a:lnTo>
                <a:lnTo>
                  <a:pt x="66250" y="35080"/>
                </a:lnTo>
                <a:lnTo>
                  <a:pt x="66250" y="35090"/>
                </a:lnTo>
                <a:lnTo>
                  <a:pt x="66250" y="35100"/>
                </a:lnTo>
                <a:lnTo>
                  <a:pt x="66250" y="35110"/>
                </a:lnTo>
                <a:lnTo>
                  <a:pt x="66250" y="35120"/>
                </a:lnTo>
                <a:lnTo>
                  <a:pt x="66260" y="35120"/>
                </a:lnTo>
                <a:lnTo>
                  <a:pt x="66270" y="35150"/>
                </a:lnTo>
                <a:lnTo>
                  <a:pt x="66290" y="35170"/>
                </a:lnTo>
                <a:lnTo>
                  <a:pt x="66320" y="35190"/>
                </a:lnTo>
                <a:lnTo>
                  <a:pt x="66350" y="35210"/>
                </a:lnTo>
                <a:lnTo>
                  <a:pt x="66380" y="35220"/>
                </a:lnTo>
                <a:lnTo>
                  <a:pt x="66390" y="35240"/>
                </a:lnTo>
                <a:lnTo>
                  <a:pt x="66410" y="35250"/>
                </a:lnTo>
                <a:lnTo>
                  <a:pt x="66410" y="35260"/>
                </a:lnTo>
                <a:lnTo>
                  <a:pt x="66420" y="35270"/>
                </a:lnTo>
                <a:lnTo>
                  <a:pt x="66430" y="35280"/>
                </a:lnTo>
                <a:lnTo>
                  <a:pt x="66430" y="35290"/>
                </a:lnTo>
                <a:lnTo>
                  <a:pt x="66430" y="35310"/>
                </a:lnTo>
                <a:lnTo>
                  <a:pt x="66430" y="35330"/>
                </a:lnTo>
                <a:lnTo>
                  <a:pt x="66430" y="35340"/>
                </a:lnTo>
                <a:lnTo>
                  <a:pt x="66430" y="35360"/>
                </a:lnTo>
                <a:lnTo>
                  <a:pt x="66420" y="35380"/>
                </a:lnTo>
                <a:lnTo>
                  <a:pt x="66380" y="35430"/>
                </a:lnTo>
                <a:lnTo>
                  <a:pt x="66360" y="35440"/>
                </a:lnTo>
                <a:lnTo>
                  <a:pt x="66340" y="35450"/>
                </a:lnTo>
                <a:lnTo>
                  <a:pt x="66320" y="35460"/>
                </a:lnTo>
                <a:lnTo>
                  <a:pt x="66290" y="35510"/>
                </a:lnTo>
                <a:lnTo>
                  <a:pt x="66280" y="35530"/>
                </a:lnTo>
                <a:lnTo>
                  <a:pt x="66280" y="35550"/>
                </a:lnTo>
                <a:lnTo>
                  <a:pt x="66280" y="35570"/>
                </a:lnTo>
                <a:lnTo>
                  <a:pt x="66280" y="35600"/>
                </a:lnTo>
                <a:lnTo>
                  <a:pt x="66280" y="35610"/>
                </a:lnTo>
                <a:lnTo>
                  <a:pt x="66290" y="35620"/>
                </a:lnTo>
                <a:lnTo>
                  <a:pt x="66310" y="35640"/>
                </a:lnTo>
                <a:lnTo>
                  <a:pt x="66330" y="35670"/>
                </a:lnTo>
                <a:lnTo>
                  <a:pt x="66200" y="35780"/>
                </a:lnTo>
                <a:lnTo>
                  <a:pt x="66180" y="35790"/>
                </a:lnTo>
                <a:lnTo>
                  <a:pt x="65930" y="35990"/>
                </a:lnTo>
                <a:lnTo>
                  <a:pt x="65840" y="36060"/>
                </a:lnTo>
                <a:lnTo>
                  <a:pt x="65820" y="36090"/>
                </a:lnTo>
                <a:lnTo>
                  <a:pt x="65780" y="36130"/>
                </a:lnTo>
                <a:lnTo>
                  <a:pt x="65750" y="36160"/>
                </a:lnTo>
                <a:lnTo>
                  <a:pt x="65730" y="36170"/>
                </a:lnTo>
                <a:lnTo>
                  <a:pt x="65740" y="36210"/>
                </a:lnTo>
                <a:lnTo>
                  <a:pt x="65770" y="36250"/>
                </a:lnTo>
                <a:lnTo>
                  <a:pt x="65810" y="36330"/>
                </a:lnTo>
                <a:lnTo>
                  <a:pt x="65820" y="36340"/>
                </a:lnTo>
                <a:lnTo>
                  <a:pt x="65830" y="36370"/>
                </a:lnTo>
                <a:lnTo>
                  <a:pt x="65870" y="36340"/>
                </a:lnTo>
                <a:lnTo>
                  <a:pt x="65910" y="36300"/>
                </a:lnTo>
                <a:lnTo>
                  <a:pt x="66060" y="36190"/>
                </a:lnTo>
                <a:lnTo>
                  <a:pt x="66110" y="36150"/>
                </a:lnTo>
                <a:lnTo>
                  <a:pt x="66250" y="36030"/>
                </a:lnTo>
                <a:lnTo>
                  <a:pt x="66310" y="35980"/>
                </a:lnTo>
                <a:lnTo>
                  <a:pt x="66340" y="35970"/>
                </a:lnTo>
                <a:lnTo>
                  <a:pt x="66400" y="35940"/>
                </a:lnTo>
                <a:lnTo>
                  <a:pt x="66390" y="35970"/>
                </a:lnTo>
                <a:lnTo>
                  <a:pt x="66380" y="36010"/>
                </a:lnTo>
                <a:lnTo>
                  <a:pt x="66380" y="36030"/>
                </a:lnTo>
                <a:lnTo>
                  <a:pt x="66380" y="36040"/>
                </a:lnTo>
                <a:lnTo>
                  <a:pt x="66380" y="36050"/>
                </a:lnTo>
                <a:lnTo>
                  <a:pt x="66390" y="36090"/>
                </a:lnTo>
                <a:lnTo>
                  <a:pt x="66420" y="36120"/>
                </a:lnTo>
                <a:lnTo>
                  <a:pt x="66430" y="36130"/>
                </a:lnTo>
                <a:lnTo>
                  <a:pt x="66450" y="36130"/>
                </a:lnTo>
                <a:lnTo>
                  <a:pt x="66460" y="36140"/>
                </a:lnTo>
                <a:lnTo>
                  <a:pt x="66420" y="36210"/>
                </a:lnTo>
                <a:lnTo>
                  <a:pt x="66350" y="36290"/>
                </a:lnTo>
                <a:lnTo>
                  <a:pt x="66230" y="36450"/>
                </a:lnTo>
                <a:lnTo>
                  <a:pt x="66230" y="36460"/>
                </a:lnTo>
                <a:lnTo>
                  <a:pt x="66240" y="36480"/>
                </a:lnTo>
                <a:lnTo>
                  <a:pt x="66360" y="36780"/>
                </a:lnTo>
                <a:lnTo>
                  <a:pt x="66340" y="36790"/>
                </a:lnTo>
                <a:lnTo>
                  <a:pt x="66310" y="36820"/>
                </a:lnTo>
                <a:lnTo>
                  <a:pt x="66300" y="36830"/>
                </a:lnTo>
                <a:lnTo>
                  <a:pt x="66300" y="36840"/>
                </a:lnTo>
                <a:lnTo>
                  <a:pt x="66290" y="36840"/>
                </a:lnTo>
                <a:lnTo>
                  <a:pt x="66280" y="36860"/>
                </a:lnTo>
                <a:lnTo>
                  <a:pt x="66280" y="36870"/>
                </a:lnTo>
                <a:lnTo>
                  <a:pt x="66270" y="36890"/>
                </a:lnTo>
                <a:lnTo>
                  <a:pt x="66270" y="36900"/>
                </a:lnTo>
                <a:lnTo>
                  <a:pt x="66280" y="36930"/>
                </a:lnTo>
                <a:lnTo>
                  <a:pt x="66310" y="37040"/>
                </a:lnTo>
                <a:lnTo>
                  <a:pt x="66310" y="37060"/>
                </a:lnTo>
                <a:lnTo>
                  <a:pt x="66340" y="37120"/>
                </a:lnTo>
                <a:lnTo>
                  <a:pt x="66410" y="37220"/>
                </a:lnTo>
                <a:lnTo>
                  <a:pt x="66440" y="37190"/>
                </a:lnTo>
                <a:lnTo>
                  <a:pt x="66460" y="37170"/>
                </a:lnTo>
                <a:lnTo>
                  <a:pt x="66470" y="37160"/>
                </a:lnTo>
                <a:lnTo>
                  <a:pt x="66520" y="37110"/>
                </a:lnTo>
                <a:lnTo>
                  <a:pt x="66530" y="37100"/>
                </a:lnTo>
                <a:lnTo>
                  <a:pt x="66610" y="37010"/>
                </a:lnTo>
                <a:lnTo>
                  <a:pt x="66680" y="36930"/>
                </a:lnTo>
                <a:lnTo>
                  <a:pt x="66720" y="36890"/>
                </a:lnTo>
                <a:lnTo>
                  <a:pt x="66790" y="36820"/>
                </a:lnTo>
                <a:lnTo>
                  <a:pt x="67470" y="36090"/>
                </a:lnTo>
                <a:lnTo>
                  <a:pt x="67470" y="36340"/>
                </a:lnTo>
                <a:lnTo>
                  <a:pt x="67470" y="36800"/>
                </a:lnTo>
                <a:lnTo>
                  <a:pt x="67490" y="37120"/>
                </a:lnTo>
                <a:lnTo>
                  <a:pt x="67510" y="37520"/>
                </a:lnTo>
                <a:lnTo>
                  <a:pt x="67530" y="37530"/>
                </a:lnTo>
                <a:lnTo>
                  <a:pt x="67550" y="37530"/>
                </a:lnTo>
                <a:lnTo>
                  <a:pt x="67550" y="37520"/>
                </a:lnTo>
                <a:lnTo>
                  <a:pt x="67580" y="37520"/>
                </a:lnTo>
                <a:lnTo>
                  <a:pt x="67600" y="37510"/>
                </a:lnTo>
                <a:lnTo>
                  <a:pt x="67620" y="37500"/>
                </a:lnTo>
                <a:lnTo>
                  <a:pt x="67640" y="37490"/>
                </a:lnTo>
                <a:lnTo>
                  <a:pt x="67660" y="37480"/>
                </a:lnTo>
                <a:lnTo>
                  <a:pt x="67670" y="37470"/>
                </a:lnTo>
                <a:lnTo>
                  <a:pt x="67670" y="37460"/>
                </a:lnTo>
                <a:lnTo>
                  <a:pt x="67680" y="37450"/>
                </a:lnTo>
                <a:lnTo>
                  <a:pt x="67690" y="37440"/>
                </a:lnTo>
                <a:lnTo>
                  <a:pt x="67700" y="37420"/>
                </a:lnTo>
                <a:lnTo>
                  <a:pt x="67710" y="37400"/>
                </a:lnTo>
                <a:lnTo>
                  <a:pt x="67710" y="37390"/>
                </a:lnTo>
                <a:lnTo>
                  <a:pt x="67710" y="37370"/>
                </a:lnTo>
                <a:lnTo>
                  <a:pt x="67700" y="37370"/>
                </a:lnTo>
                <a:lnTo>
                  <a:pt x="67700" y="37360"/>
                </a:lnTo>
                <a:lnTo>
                  <a:pt x="67700" y="37350"/>
                </a:lnTo>
                <a:lnTo>
                  <a:pt x="67700" y="37330"/>
                </a:lnTo>
                <a:lnTo>
                  <a:pt x="67710" y="37310"/>
                </a:lnTo>
                <a:lnTo>
                  <a:pt x="67710" y="37290"/>
                </a:lnTo>
                <a:lnTo>
                  <a:pt x="67720" y="37280"/>
                </a:lnTo>
                <a:lnTo>
                  <a:pt x="67720" y="37270"/>
                </a:lnTo>
                <a:lnTo>
                  <a:pt x="67730" y="37260"/>
                </a:lnTo>
                <a:lnTo>
                  <a:pt x="67750" y="37250"/>
                </a:lnTo>
                <a:lnTo>
                  <a:pt x="67770" y="37240"/>
                </a:lnTo>
                <a:lnTo>
                  <a:pt x="67780" y="37230"/>
                </a:lnTo>
                <a:lnTo>
                  <a:pt x="67800" y="37220"/>
                </a:lnTo>
                <a:lnTo>
                  <a:pt x="67830" y="37200"/>
                </a:lnTo>
                <a:lnTo>
                  <a:pt x="67830" y="37190"/>
                </a:lnTo>
                <a:lnTo>
                  <a:pt x="67840" y="37190"/>
                </a:lnTo>
                <a:lnTo>
                  <a:pt x="67840" y="37180"/>
                </a:lnTo>
                <a:lnTo>
                  <a:pt x="67850" y="37180"/>
                </a:lnTo>
                <a:lnTo>
                  <a:pt x="67850" y="37170"/>
                </a:lnTo>
                <a:lnTo>
                  <a:pt x="67860" y="37170"/>
                </a:lnTo>
                <a:lnTo>
                  <a:pt x="67870" y="37170"/>
                </a:lnTo>
                <a:lnTo>
                  <a:pt x="67870" y="37160"/>
                </a:lnTo>
                <a:lnTo>
                  <a:pt x="67870" y="37150"/>
                </a:lnTo>
                <a:lnTo>
                  <a:pt x="67870" y="37140"/>
                </a:lnTo>
                <a:lnTo>
                  <a:pt x="67880" y="37140"/>
                </a:lnTo>
                <a:lnTo>
                  <a:pt x="67900" y="37090"/>
                </a:lnTo>
                <a:lnTo>
                  <a:pt x="67980" y="37030"/>
                </a:lnTo>
                <a:lnTo>
                  <a:pt x="67990" y="37030"/>
                </a:lnTo>
                <a:lnTo>
                  <a:pt x="68000" y="37030"/>
                </a:lnTo>
                <a:lnTo>
                  <a:pt x="68010" y="37020"/>
                </a:lnTo>
                <a:lnTo>
                  <a:pt x="68020" y="37010"/>
                </a:lnTo>
                <a:lnTo>
                  <a:pt x="68020" y="37000"/>
                </a:lnTo>
                <a:lnTo>
                  <a:pt x="68030" y="36990"/>
                </a:lnTo>
                <a:lnTo>
                  <a:pt x="68030" y="36980"/>
                </a:lnTo>
                <a:lnTo>
                  <a:pt x="68040" y="36980"/>
                </a:lnTo>
                <a:lnTo>
                  <a:pt x="68050" y="36960"/>
                </a:lnTo>
                <a:lnTo>
                  <a:pt x="68090" y="36910"/>
                </a:lnTo>
                <a:lnTo>
                  <a:pt x="68140" y="36890"/>
                </a:lnTo>
                <a:lnTo>
                  <a:pt x="68190" y="36870"/>
                </a:lnTo>
                <a:lnTo>
                  <a:pt x="68290" y="36850"/>
                </a:lnTo>
                <a:lnTo>
                  <a:pt x="68310" y="36850"/>
                </a:lnTo>
                <a:lnTo>
                  <a:pt x="68320" y="36860"/>
                </a:lnTo>
                <a:lnTo>
                  <a:pt x="68330" y="36870"/>
                </a:lnTo>
                <a:lnTo>
                  <a:pt x="68340" y="36880"/>
                </a:lnTo>
                <a:lnTo>
                  <a:pt x="68360" y="36880"/>
                </a:lnTo>
                <a:lnTo>
                  <a:pt x="68380" y="36880"/>
                </a:lnTo>
                <a:lnTo>
                  <a:pt x="68390" y="36880"/>
                </a:lnTo>
                <a:lnTo>
                  <a:pt x="68400" y="36880"/>
                </a:lnTo>
                <a:lnTo>
                  <a:pt x="68420" y="36870"/>
                </a:lnTo>
                <a:lnTo>
                  <a:pt x="68430" y="36870"/>
                </a:lnTo>
                <a:lnTo>
                  <a:pt x="68440" y="36850"/>
                </a:lnTo>
                <a:lnTo>
                  <a:pt x="68450" y="36840"/>
                </a:lnTo>
                <a:lnTo>
                  <a:pt x="68460" y="36830"/>
                </a:lnTo>
                <a:lnTo>
                  <a:pt x="68470" y="36810"/>
                </a:lnTo>
                <a:lnTo>
                  <a:pt x="68500" y="36790"/>
                </a:lnTo>
                <a:lnTo>
                  <a:pt x="68510" y="36780"/>
                </a:lnTo>
                <a:lnTo>
                  <a:pt x="68550" y="36740"/>
                </a:lnTo>
                <a:lnTo>
                  <a:pt x="68580" y="36720"/>
                </a:lnTo>
                <a:lnTo>
                  <a:pt x="68600" y="36720"/>
                </a:lnTo>
                <a:lnTo>
                  <a:pt x="68620" y="36710"/>
                </a:lnTo>
                <a:lnTo>
                  <a:pt x="68630" y="36710"/>
                </a:lnTo>
                <a:lnTo>
                  <a:pt x="68630" y="36740"/>
                </a:lnTo>
                <a:lnTo>
                  <a:pt x="68680" y="36740"/>
                </a:lnTo>
                <a:lnTo>
                  <a:pt x="68690" y="36740"/>
                </a:lnTo>
                <a:lnTo>
                  <a:pt x="68710" y="36740"/>
                </a:lnTo>
                <a:lnTo>
                  <a:pt x="68730" y="36730"/>
                </a:lnTo>
                <a:lnTo>
                  <a:pt x="68750" y="36730"/>
                </a:lnTo>
                <a:lnTo>
                  <a:pt x="68770" y="36730"/>
                </a:lnTo>
                <a:lnTo>
                  <a:pt x="68780" y="36730"/>
                </a:lnTo>
                <a:lnTo>
                  <a:pt x="68800" y="36730"/>
                </a:lnTo>
                <a:lnTo>
                  <a:pt x="68810" y="36720"/>
                </a:lnTo>
                <a:lnTo>
                  <a:pt x="68820" y="36720"/>
                </a:lnTo>
                <a:lnTo>
                  <a:pt x="68830" y="36710"/>
                </a:lnTo>
                <a:lnTo>
                  <a:pt x="68840" y="36690"/>
                </a:lnTo>
                <a:lnTo>
                  <a:pt x="68830" y="36630"/>
                </a:lnTo>
                <a:lnTo>
                  <a:pt x="68920" y="36580"/>
                </a:lnTo>
                <a:lnTo>
                  <a:pt x="68990" y="36530"/>
                </a:lnTo>
                <a:lnTo>
                  <a:pt x="69010" y="36520"/>
                </a:lnTo>
                <a:lnTo>
                  <a:pt x="69020" y="36520"/>
                </a:lnTo>
                <a:lnTo>
                  <a:pt x="69040" y="36570"/>
                </a:lnTo>
                <a:lnTo>
                  <a:pt x="69040" y="36590"/>
                </a:lnTo>
                <a:lnTo>
                  <a:pt x="69050" y="36610"/>
                </a:lnTo>
                <a:lnTo>
                  <a:pt x="69090" y="36830"/>
                </a:lnTo>
                <a:lnTo>
                  <a:pt x="69100" y="36930"/>
                </a:lnTo>
                <a:lnTo>
                  <a:pt x="69110" y="36960"/>
                </a:lnTo>
                <a:lnTo>
                  <a:pt x="69110" y="37000"/>
                </a:lnTo>
                <a:lnTo>
                  <a:pt x="69140" y="37190"/>
                </a:lnTo>
                <a:lnTo>
                  <a:pt x="69140" y="37200"/>
                </a:lnTo>
                <a:lnTo>
                  <a:pt x="69160" y="37320"/>
                </a:lnTo>
                <a:lnTo>
                  <a:pt x="69190" y="37510"/>
                </a:lnTo>
                <a:lnTo>
                  <a:pt x="69220" y="37690"/>
                </a:lnTo>
                <a:lnTo>
                  <a:pt x="69250" y="37840"/>
                </a:lnTo>
                <a:lnTo>
                  <a:pt x="69250" y="37870"/>
                </a:lnTo>
                <a:lnTo>
                  <a:pt x="69270" y="37980"/>
                </a:lnTo>
                <a:lnTo>
                  <a:pt x="69320" y="38280"/>
                </a:lnTo>
                <a:lnTo>
                  <a:pt x="69350" y="38400"/>
                </a:lnTo>
                <a:lnTo>
                  <a:pt x="69370" y="38550"/>
                </a:lnTo>
                <a:lnTo>
                  <a:pt x="69390" y="3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